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1"/>
  </p:notesMasterIdLst>
  <p:sldIdLst>
    <p:sldId id="256" r:id="rId2"/>
    <p:sldId id="396" r:id="rId3"/>
    <p:sldId id="397" r:id="rId4"/>
    <p:sldId id="398" r:id="rId5"/>
    <p:sldId id="399" r:id="rId6"/>
    <p:sldId id="431" r:id="rId7"/>
    <p:sldId id="432" r:id="rId8"/>
    <p:sldId id="424" r:id="rId9"/>
    <p:sldId id="425" r:id="rId10"/>
    <p:sldId id="426" r:id="rId11"/>
    <p:sldId id="427" r:id="rId12"/>
    <p:sldId id="433" r:id="rId13"/>
    <p:sldId id="411" r:id="rId14"/>
    <p:sldId id="434" r:id="rId15"/>
    <p:sldId id="436" r:id="rId16"/>
    <p:sldId id="435" r:id="rId17"/>
    <p:sldId id="437" r:id="rId18"/>
    <p:sldId id="438" r:id="rId19"/>
    <p:sldId id="440" r:id="rId20"/>
    <p:sldId id="439" r:id="rId21"/>
    <p:sldId id="454" r:id="rId22"/>
    <p:sldId id="413" r:id="rId23"/>
    <p:sldId id="441" r:id="rId24"/>
    <p:sldId id="442" r:id="rId25"/>
    <p:sldId id="414" r:id="rId26"/>
    <p:sldId id="443" r:id="rId27"/>
    <p:sldId id="444" r:id="rId28"/>
    <p:sldId id="415" r:id="rId29"/>
    <p:sldId id="445" r:id="rId30"/>
    <p:sldId id="446" r:id="rId31"/>
    <p:sldId id="455" r:id="rId32"/>
    <p:sldId id="457" r:id="rId33"/>
    <p:sldId id="456" r:id="rId34"/>
    <p:sldId id="458" r:id="rId35"/>
    <p:sldId id="459" r:id="rId36"/>
    <p:sldId id="460" r:id="rId37"/>
    <p:sldId id="447" r:id="rId38"/>
    <p:sldId id="452" r:id="rId39"/>
    <p:sldId id="449" r:id="rId40"/>
    <p:sldId id="450" r:id="rId41"/>
    <p:sldId id="349" r:id="rId42"/>
    <p:sldId id="448" r:id="rId43"/>
    <p:sldId id="461" r:id="rId44"/>
    <p:sldId id="341" r:id="rId45"/>
    <p:sldId id="372" r:id="rId46"/>
    <p:sldId id="382" r:id="rId47"/>
    <p:sldId id="373" r:id="rId48"/>
    <p:sldId id="383" r:id="rId49"/>
    <p:sldId id="342" r:id="rId50"/>
    <p:sldId id="343" r:id="rId51"/>
    <p:sldId id="384" r:id="rId52"/>
    <p:sldId id="376" r:id="rId53"/>
    <p:sldId id="344" r:id="rId54"/>
    <p:sldId id="386" r:id="rId55"/>
    <p:sldId id="345" r:id="rId56"/>
    <p:sldId id="387" r:id="rId57"/>
    <p:sldId id="347" r:id="rId58"/>
    <p:sldId id="390" r:id="rId59"/>
    <p:sldId id="379" r:id="rId60"/>
    <p:sldId id="369" r:id="rId61"/>
    <p:sldId id="391" r:id="rId62"/>
    <p:sldId id="392" r:id="rId63"/>
    <p:sldId id="326" r:id="rId64"/>
    <p:sldId id="468" r:id="rId65"/>
    <p:sldId id="469" r:id="rId66"/>
    <p:sldId id="470" r:id="rId67"/>
    <p:sldId id="471" r:id="rId68"/>
    <p:sldId id="472" r:id="rId69"/>
    <p:sldId id="302" r:id="rId70"/>
  </p:sldIdLst>
  <p:sldSz cx="9144000" cy="5143500" type="screen16x9"/>
  <p:notesSz cx="6858000" cy="9144000"/>
  <p:embeddedFontLst>
    <p:embeddedFont>
      <p:font typeface="Montserrat" panose="00000500000000000000" pitchFamily="2"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97FD79-3C20-48EB-973E-EE47161E6082}" v="263" dt="2025-10-04T19:30:31.842"/>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146" y="29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E SOUZA" userId="b892dbbb18530716" providerId="LiveId" clId="{5CCEA9CF-8A91-4E52-910D-F4019163BEF7}"/>
    <pc:docChg chg="undo custSel addSld delSld modSld sldOrd">
      <pc:chgData name="JORGE SOUZA" userId="b892dbbb18530716" providerId="LiveId" clId="{5CCEA9CF-8A91-4E52-910D-F4019163BEF7}" dt="2025-10-04T20:22:03.239" v="9139" actId="1037"/>
      <pc:docMkLst>
        <pc:docMk/>
      </pc:docMkLst>
      <pc:sldChg chg="modSp mod">
        <pc:chgData name="JORGE SOUZA" userId="b892dbbb18530716" providerId="LiveId" clId="{5CCEA9CF-8A91-4E52-910D-F4019163BEF7}" dt="2025-10-03T18:44:55.842" v="64" actId="20577"/>
        <pc:sldMkLst>
          <pc:docMk/>
          <pc:sldMk cId="0" sldId="256"/>
        </pc:sldMkLst>
        <pc:spChg chg="mod">
          <ac:chgData name="JORGE SOUZA" userId="b892dbbb18530716" providerId="LiveId" clId="{5CCEA9CF-8A91-4E52-910D-F4019163BEF7}" dt="2025-10-03T18:44:55.842" v="64" actId="20577"/>
          <ac:spMkLst>
            <pc:docMk/>
            <pc:sldMk cId="0" sldId="256"/>
            <ac:spMk id="55" creationId="{00000000-0000-0000-0000-000000000000}"/>
          </ac:spMkLst>
        </pc:spChg>
      </pc:sldChg>
      <pc:sldChg chg="addSp delSp modSp mod">
        <pc:chgData name="JORGE SOUZA" userId="b892dbbb18530716" providerId="LiveId" clId="{5CCEA9CF-8A91-4E52-910D-F4019163BEF7}" dt="2025-10-04T20:20:54.506" v="9126" actId="113"/>
        <pc:sldMkLst>
          <pc:docMk/>
          <pc:sldMk cId="576585952" sldId="301"/>
        </pc:sldMkLst>
        <pc:spChg chg="mod">
          <ac:chgData name="JORGE SOUZA" userId="b892dbbb18530716" providerId="LiveId" clId="{5CCEA9CF-8A91-4E52-910D-F4019163BEF7}" dt="2025-10-04T18:54:16.537" v="8332" actId="207"/>
          <ac:spMkLst>
            <pc:docMk/>
            <pc:sldMk cId="576585952" sldId="301"/>
            <ac:spMk id="2" creationId="{D0555891-ECB9-85C2-3BB8-B15F60DE562C}"/>
          </ac:spMkLst>
        </pc:spChg>
        <pc:spChg chg="del">
          <ac:chgData name="JORGE SOUZA" userId="b892dbbb18530716" providerId="LiveId" clId="{5CCEA9CF-8A91-4E52-910D-F4019163BEF7}" dt="2025-10-04T15:06:00.253" v="5092" actId="21"/>
          <ac:spMkLst>
            <pc:docMk/>
            <pc:sldMk cId="576585952" sldId="301"/>
            <ac:spMk id="4" creationId="{94B5EBEB-AD28-6E23-4D3D-0A94A0AC800D}"/>
          </ac:spMkLst>
        </pc:spChg>
        <pc:spChg chg="add mod">
          <ac:chgData name="JORGE SOUZA" userId="b892dbbb18530716" providerId="LiveId" clId="{5CCEA9CF-8A91-4E52-910D-F4019163BEF7}" dt="2025-10-04T20:20:54.506" v="9126" actId="113"/>
          <ac:spMkLst>
            <pc:docMk/>
            <pc:sldMk cId="576585952" sldId="301"/>
            <ac:spMk id="6" creationId="{571C6EAB-D595-09F4-FF59-2EFC5FF8B12F}"/>
          </ac:spMkLst>
        </pc:spChg>
        <pc:spChg chg="add mod">
          <ac:chgData name="JORGE SOUZA" userId="b892dbbb18530716" providerId="LiveId" clId="{5CCEA9CF-8A91-4E52-910D-F4019163BEF7}" dt="2025-10-04T17:58:32.525" v="7408"/>
          <ac:spMkLst>
            <pc:docMk/>
            <pc:sldMk cId="576585952" sldId="301"/>
            <ac:spMk id="7" creationId="{BC1159F3-0C91-E4A6-80AD-9186FDB78B08}"/>
          </ac:spMkLst>
        </pc:spChg>
      </pc:sldChg>
      <pc:sldChg chg="addSp delSp modSp mod">
        <pc:chgData name="JORGE SOUZA" userId="b892dbbb18530716" providerId="LiveId" clId="{5CCEA9CF-8A91-4E52-910D-F4019163BEF7}" dt="2025-10-04T20:20:43.005" v="9123" actId="14100"/>
        <pc:sldMkLst>
          <pc:docMk/>
          <pc:sldMk cId="1817401695" sldId="302"/>
        </pc:sldMkLst>
        <pc:spChg chg="mod">
          <ac:chgData name="JORGE SOUZA" userId="b892dbbb18530716" providerId="LiveId" clId="{5CCEA9CF-8A91-4E52-910D-F4019163BEF7}" dt="2025-10-04T20:20:43.005" v="9123" actId="14100"/>
          <ac:spMkLst>
            <pc:docMk/>
            <pc:sldMk cId="1817401695" sldId="302"/>
            <ac:spMk id="2" creationId="{AD7439E4-D91D-5650-F132-D4B1E1E88963}"/>
          </ac:spMkLst>
        </pc:spChg>
        <pc:spChg chg="del">
          <ac:chgData name="JORGE SOUZA" userId="b892dbbb18530716" providerId="LiveId" clId="{5CCEA9CF-8A91-4E52-910D-F4019163BEF7}" dt="2025-10-04T15:05:52.817" v="5091" actId="21"/>
          <ac:spMkLst>
            <pc:docMk/>
            <pc:sldMk cId="1817401695" sldId="302"/>
            <ac:spMk id="4" creationId="{3EA45ED0-AB03-F271-6566-38040D8F65F0}"/>
          </ac:spMkLst>
        </pc:spChg>
        <pc:spChg chg="add mod">
          <ac:chgData name="JORGE SOUZA" userId="b892dbbb18530716" providerId="LiveId" clId="{5CCEA9CF-8A91-4E52-910D-F4019163BEF7}" dt="2025-10-04T17:58:29.385" v="7407"/>
          <ac:spMkLst>
            <pc:docMk/>
            <pc:sldMk cId="1817401695" sldId="302"/>
            <ac:spMk id="5" creationId="{44C5B1C8-AD03-6359-222A-B5535BFCBC90}"/>
          </ac:spMkLst>
        </pc:spChg>
      </pc:sldChg>
      <pc:sldChg chg="addSp delSp modSp mod">
        <pc:chgData name="JORGE SOUZA" userId="b892dbbb18530716" providerId="LiveId" clId="{5CCEA9CF-8A91-4E52-910D-F4019163BEF7}" dt="2025-10-04T17:58:27.057" v="7406" actId="1038"/>
        <pc:sldMkLst>
          <pc:docMk/>
          <pc:sldMk cId="1673807008" sldId="326"/>
        </pc:sldMkLst>
        <pc:spChg chg="add mod">
          <ac:chgData name="JORGE SOUZA" userId="b892dbbb18530716" providerId="LiveId" clId="{5CCEA9CF-8A91-4E52-910D-F4019163BEF7}" dt="2025-10-04T17:58:27.057" v="7406" actId="1038"/>
          <ac:spMkLst>
            <pc:docMk/>
            <pc:sldMk cId="1673807008" sldId="326"/>
            <ac:spMk id="2" creationId="{236F6323-CF40-AF2A-5967-C111C16C4A07}"/>
          </ac:spMkLst>
        </pc:spChg>
        <pc:spChg chg="del">
          <ac:chgData name="JORGE SOUZA" userId="b892dbbb18530716" providerId="LiveId" clId="{5CCEA9CF-8A91-4E52-910D-F4019163BEF7}" dt="2025-10-04T15:05:46.131" v="5090" actId="21"/>
          <ac:spMkLst>
            <pc:docMk/>
            <pc:sldMk cId="1673807008" sldId="326"/>
            <ac:spMk id="4" creationId="{195CFA67-A0D4-3EF6-F700-3764664EF2A2}"/>
          </ac:spMkLst>
        </pc:spChg>
      </pc:sldChg>
      <pc:sldChg chg="addSp delSp modSp mod">
        <pc:chgData name="JORGE SOUZA" userId="b892dbbb18530716" providerId="LiveId" clId="{5CCEA9CF-8A91-4E52-910D-F4019163BEF7}" dt="2025-10-04T18:48:23.147" v="8285" actId="207"/>
        <pc:sldMkLst>
          <pc:docMk/>
          <pc:sldMk cId="3826168392" sldId="341"/>
        </pc:sldMkLst>
        <pc:spChg chg="add mod">
          <ac:chgData name="JORGE SOUZA" userId="b892dbbb18530716" providerId="LiveId" clId="{5CCEA9CF-8A91-4E52-910D-F4019163BEF7}" dt="2025-10-04T17:57:33.646" v="7368"/>
          <ac:spMkLst>
            <pc:docMk/>
            <pc:sldMk cId="3826168392" sldId="341"/>
            <ac:spMk id="2" creationId="{413483BD-13F9-5F20-6DF9-3CB578D04F56}"/>
          </ac:spMkLst>
        </pc:spChg>
        <pc:spChg chg="del">
          <ac:chgData name="JORGE SOUZA" userId="b892dbbb18530716" providerId="LiveId" clId="{5CCEA9CF-8A91-4E52-910D-F4019163BEF7}" dt="2025-10-04T15:01:56.849" v="5068" actId="21"/>
          <ac:spMkLst>
            <pc:docMk/>
            <pc:sldMk cId="3826168392" sldId="341"/>
            <ac:spMk id="4" creationId="{B208433D-C8A1-40DA-4F50-FBC5B28AC9F7}"/>
          </ac:spMkLst>
        </pc:spChg>
        <pc:spChg chg="mod">
          <ac:chgData name="JORGE SOUZA" userId="b892dbbb18530716" providerId="LiveId" clId="{5CCEA9CF-8A91-4E52-910D-F4019163BEF7}" dt="2025-10-04T18:48:23.147" v="8285" actId="207"/>
          <ac:spMkLst>
            <pc:docMk/>
            <pc:sldMk cId="3826168392" sldId="341"/>
            <ac:spMk id="7" creationId="{CDDF7997-6D6B-E2C4-B291-F426580F58C6}"/>
          </ac:spMkLst>
        </pc:spChg>
        <pc:spChg chg="mod">
          <ac:chgData name="JORGE SOUZA" userId="b892dbbb18530716" providerId="LiveId" clId="{5CCEA9CF-8A91-4E52-910D-F4019163BEF7}" dt="2025-10-04T18:48:15.417" v="8284" actId="207"/>
          <ac:spMkLst>
            <pc:docMk/>
            <pc:sldMk cId="3826168392" sldId="341"/>
            <ac:spMk id="12" creationId="{8A4DFC0B-2218-5B11-C002-CC1377FDB55D}"/>
          </ac:spMkLst>
        </pc:spChg>
      </pc:sldChg>
      <pc:sldChg chg="addSp delSp modSp mod">
        <pc:chgData name="JORGE SOUZA" userId="b892dbbb18530716" providerId="LiveId" clId="{5CCEA9CF-8A91-4E52-910D-F4019163BEF7}" dt="2025-10-04T20:15:32.472" v="8990" actId="14100"/>
        <pc:sldMkLst>
          <pc:docMk/>
          <pc:sldMk cId="2756351673" sldId="342"/>
        </pc:sldMkLst>
        <pc:spChg chg="mod">
          <ac:chgData name="JORGE SOUZA" userId="b892dbbb18530716" providerId="LiveId" clId="{5CCEA9CF-8A91-4E52-910D-F4019163BEF7}" dt="2025-10-04T18:49:34.240" v="8294" actId="207"/>
          <ac:spMkLst>
            <pc:docMk/>
            <pc:sldMk cId="2756351673" sldId="342"/>
            <ac:spMk id="2" creationId="{B460DC18-7AE3-155E-40A9-6BC050AE62D3}"/>
          </ac:spMkLst>
        </pc:spChg>
        <pc:spChg chg="add mod">
          <ac:chgData name="JORGE SOUZA" userId="b892dbbb18530716" providerId="LiveId" clId="{5CCEA9CF-8A91-4E52-910D-F4019163BEF7}" dt="2025-10-04T17:57:50.532" v="7373"/>
          <ac:spMkLst>
            <pc:docMk/>
            <pc:sldMk cId="2756351673" sldId="342"/>
            <ac:spMk id="3" creationId="{2B8C5B35-6C74-D65A-75BC-3728367EAF86}"/>
          </ac:spMkLst>
        </pc:spChg>
        <pc:spChg chg="del">
          <ac:chgData name="JORGE SOUZA" userId="b892dbbb18530716" providerId="LiveId" clId="{5CCEA9CF-8A91-4E52-910D-F4019163BEF7}" dt="2025-10-04T15:03:17.897" v="5074" actId="21"/>
          <ac:spMkLst>
            <pc:docMk/>
            <pc:sldMk cId="2756351673" sldId="342"/>
            <ac:spMk id="4" creationId="{40D84DDC-BC2E-F43E-C269-15A0B4DC5AFD}"/>
          </ac:spMkLst>
        </pc:spChg>
        <pc:spChg chg="mod">
          <ac:chgData name="JORGE SOUZA" userId="b892dbbb18530716" providerId="LiveId" clId="{5CCEA9CF-8A91-4E52-910D-F4019163BEF7}" dt="2025-10-04T20:15:32.472" v="8990" actId="14100"/>
          <ac:spMkLst>
            <pc:docMk/>
            <pc:sldMk cId="2756351673" sldId="342"/>
            <ac:spMk id="10" creationId="{86AD7ECD-A4B2-B8EB-1A69-66E078B9B427}"/>
          </ac:spMkLst>
        </pc:spChg>
      </pc:sldChg>
      <pc:sldChg chg="addSp delSp modSp mod">
        <pc:chgData name="JORGE SOUZA" userId="b892dbbb18530716" providerId="LiveId" clId="{5CCEA9CF-8A91-4E52-910D-F4019163BEF7}" dt="2025-10-04T20:15:43.046" v="8992" actId="6549"/>
        <pc:sldMkLst>
          <pc:docMk/>
          <pc:sldMk cId="2101899129" sldId="343"/>
        </pc:sldMkLst>
        <pc:spChg chg="mod">
          <ac:chgData name="JORGE SOUZA" userId="b892dbbb18530716" providerId="LiveId" clId="{5CCEA9CF-8A91-4E52-910D-F4019163BEF7}" dt="2025-10-04T18:49:53.491" v="8296" actId="207"/>
          <ac:spMkLst>
            <pc:docMk/>
            <pc:sldMk cId="2101899129" sldId="343"/>
            <ac:spMk id="2" creationId="{49BFAA0F-D37D-B217-28F6-4F4EC1C4AC15}"/>
          </ac:spMkLst>
        </pc:spChg>
        <pc:spChg chg="add mod">
          <ac:chgData name="JORGE SOUZA" userId="b892dbbb18530716" providerId="LiveId" clId="{5CCEA9CF-8A91-4E52-910D-F4019163BEF7}" dt="2025-10-04T17:57:52.969" v="7374"/>
          <ac:spMkLst>
            <pc:docMk/>
            <pc:sldMk cId="2101899129" sldId="343"/>
            <ac:spMk id="3" creationId="{4F143340-D434-C49E-1E95-3424425EC2D1}"/>
          </ac:spMkLst>
        </pc:spChg>
        <pc:spChg chg="del">
          <ac:chgData name="JORGE SOUZA" userId="b892dbbb18530716" providerId="LiveId" clId="{5CCEA9CF-8A91-4E52-910D-F4019163BEF7}" dt="2025-10-04T15:03:24.333" v="5075" actId="21"/>
          <ac:spMkLst>
            <pc:docMk/>
            <pc:sldMk cId="2101899129" sldId="343"/>
            <ac:spMk id="4" creationId="{12FE9E49-1EDF-3638-1776-C4B2F9211584}"/>
          </ac:spMkLst>
        </pc:spChg>
        <pc:spChg chg="mod">
          <ac:chgData name="JORGE SOUZA" userId="b892dbbb18530716" providerId="LiveId" clId="{5CCEA9CF-8A91-4E52-910D-F4019163BEF7}" dt="2025-10-04T20:15:43.046" v="8992" actId="6549"/>
          <ac:spMkLst>
            <pc:docMk/>
            <pc:sldMk cId="2101899129" sldId="343"/>
            <ac:spMk id="7" creationId="{F7E5EE4C-19A5-C8D7-1C9C-094550982B49}"/>
          </ac:spMkLst>
        </pc:spChg>
      </pc:sldChg>
      <pc:sldChg chg="addSp delSp modSp mod">
        <pc:chgData name="JORGE SOUZA" userId="b892dbbb18530716" providerId="LiveId" clId="{5CCEA9CF-8A91-4E52-910D-F4019163BEF7}" dt="2025-10-04T18:51:13.019" v="8307" actId="207"/>
        <pc:sldMkLst>
          <pc:docMk/>
          <pc:sldMk cId="430493840" sldId="344"/>
        </pc:sldMkLst>
        <pc:spChg chg="mod">
          <ac:chgData name="JORGE SOUZA" userId="b892dbbb18530716" providerId="LiveId" clId="{5CCEA9CF-8A91-4E52-910D-F4019163BEF7}" dt="2025-10-04T18:51:03.423" v="8305" actId="207"/>
          <ac:spMkLst>
            <pc:docMk/>
            <pc:sldMk cId="430493840" sldId="344"/>
            <ac:spMk id="2" creationId="{0CC754C0-83CD-2128-D309-F0DA885BF62A}"/>
          </ac:spMkLst>
        </pc:spChg>
        <pc:spChg chg="add mod">
          <ac:chgData name="JORGE SOUZA" userId="b892dbbb18530716" providerId="LiveId" clId="{5CCEA9CF-8A91-4E52-910D-F4019163BEF7}" dt="2025-10-04T17:46:33.161" v="7258" actId="255"/>
          <ac:spMkLst>
            <pc:docMk/>
            <pc:sldMk cId="430493840" sldId="344"/>
            <ac:spMk id="3" creationId="{EA8F1659-6E53-8E50-E2C1-B6DB3E1FBF74}"/>
          </ac:spMkLst>
        </pc:spChg>
        <pc:spChg chg="del">
          <ac:chgData name="JORGE SOUZA" userId="b892dbbb18530716" providerId="LiveId" clId="{5CCEA9CF-8A91-4E52-910D-F4019163BEF7}" dt="2025-10-04T15:03:48.688" v="5078" actId="21"/>
          <ac:spMkLst>
            <pc:docMk/>
            <pc:sldMk cId="430493840" sldId="344"/>
            <ac:spMk id="4" creationId="{49BAAC6C-8271-776F-2B32-25C4F0977129}"/>
          </ac:spMkLst>
        </pc:spChg>
        <pc:spChg chg="add mod">
          <ac:chgData name="JORGE SOUZA" userId="b892dbbb18530716" providerId="LiveId" clId="{5CCEA9CF-8A91-4E52-910D-F4019163BEF7}" dt="2025-10-04T18:51:13.019" v="8307" actId="207"/>
          <ac:spMkLst>
            <pc:docMk/>
            <pc:sldMk cId="430493840" sldId="344"/>
            <ac:spMk id="6" creationId="{0D2CB52B-4D98-35EE-1AEB-867F5E037B06}"/>
          </ac:spMkLst>
        </pc:spChg>
        <pc:spChg chg="add mod">
          <ac:chgData name="JORGE SOUZA" userId="b892dbbb18530716" providerId="LiveId" clId="{5CCEA9CF-8A91-4E52-910D-F4019163BEF7}" dt="2025-10-04T17:57:58.812" v="7377"/>
          <ac:spMkLst>
            <pc:docMk/>
            <pc:sldMk cId="430493840" sldId="344"/>
            <ac:spMk id="7" creationId="{CDD16B80-42F7-4163-C89B-AA568BF9BCBB}"/>
          </ac:spMkLst>
        </pc:spChg>
        <pc:spChg chg="mod">
          <ac:chgData name="JORGE SOUZA" userId="b892dbbb18530716" providerId="LiveId" clId="{5CCEA9CF-8A91-4E52-910D-F4019163BEF7}" dt="2025-10-04T18:51:08.272" v="8306" actId="207"/>
          <ac:spMkLst>
            <pc:docMk/>
            <pc:sldMk cId="430493840" sldId="344"/>
            <ac:spMk id="8" creationId="{580E88A7-D80D-77CF-EF89-AE8BA1E90C0F}"/>
          </ac:spMkLst>
        </pc:spChg>
      </pc:sldChg>
      <pc:sldChg chg="addSp delSp modSp mod">
        <pc:chgData name="JORGE SOUZA" userId="b892dbbb18530716" providerId="LiveId" clId="{5CCEA9CF-8A91-4E52-910D-F4019163BEF7}" dt="2025-10-04T20:17:03.726" v="9043" actId="14100"/>
        <pc:sldMkLst>
          <pc:docMk/>
          <pc:sldMk cId="3070360729" sldId="345"/>
        </pc:sldMkLst>
        <pc:spChg chg="mod">
          <ac:chgData name="JORGE SOUZA" userId="b892dbbb18530716" providerId="LiveId" clId="{5CCEA9CF-8A91-4E52-910D-F4019163BEF7}" dt="2025-10-04T18:51:56.815" v="8315" actId="207"/>
          <ac:spMkLst>
            <pc:docMk/>
            <pc:sldMk cId="3070360729" sldId="345"/>
            <ac:spMk id="2" creationId="{A936D7B5-F668-D711-CC52-4BC75250559B}"/>
          </ac:spMkLst>
        </pc:spChg>
        <pc:spChg chg="add mod">
          <ac:chgData name="JORGE SOUZA" userId="b892dbbb18530716" providerId="LiveId" clId="{5CCEA9CF-8A91-4E52-910D-F4019163BEF7}" dt="2025-10-04T17:58:03.374" v="7379"/>
          <ac:spMkLst>
            <pc:docMk/>
            <pc:sldMk cId="3070360729" sldId="345"/>
            <ac:spMk id="3" creationId="{24BBA471-A037-46E2-D91C-9FB999F68D1A}"/>
          </ac:spMkLst>
        </pc:spChg>
        <pc:spChg chg="del">
          <ac:chgData name="JORGE SOUZA" userId="b892dbbb18530716" providerId="LiveId" clId="{5CCEA9CF-8A91-4E52-910D-F4019163BEF7}" dt="2025-10-04T15:04:11.886" v="5081" actId="21"/>
          <ac:spMkLst>
            <pc:docMk/>
            <pc:sldMk cId="3070360729" sldId="345"/>
            <ac:spMk id="4" creationId="{A934EEBF-73BD-8E92-F025-EC43C07502CB}"/>
          </ac:spMkLst>
        </pc:spChg>
        <pc:spChg chg="mod">
          <ac:chgData name="JORGE SOUZA" userId="b892dbbb18530716" providerId="LiveId" clId="{5CCEA9CF-8A91-4E52-910D-F4019163BEF7}" dt="2025-10-04T20:17:03.726" v="9043" actId="14100"/>
          <ac:spMkLst>
            <pc:docMk/>
            <pc:sldMk cId="3070360729" sldId="345"/>
            <ac:spMk id="9" creationId="{C4178FA8-0558-F9CD-C68D-8F8E3816B125}"/>
          </ac:spMkLst>
        </pc:spChg>
      </pc:sldChg>
      <pc:sldChg chg="del">
        <pc:chgData name="JORGE SOUZA" userId="b892dbbb18530716" providerId="LiveId" clId="{5CCEA9CF-8A91-4E52-910D-F4019163BEF7}" dt="2025-10-04T14:57:36.762" v="5062" actId="47"/>
        <pc:sldMkLst>
          <pc:docMk/>
          <pc:sldMk cId="4260920153" sldId="346"/>
        </pc:sldMkLst>
      </pc:sldChg>
      <pc:sldChg chg="addSp delSp modSp mod">
        <pc:chgData name="JORGE SOUZA" userId="b892dbbb18530716" providerId="LiveId" clId="{5CCEA9CF-8A91-4E52-910D-F4019163BEF7}" dt="2025-10-04T20:18:04.006" v="9058" actId="14100"/>
        <pc:sldMkLst>
          <pc:docMk/>
          <pc:sldMk cId="1458874245" sldId="347"/>
        </pc:sldMkLst>
        <pc:spChg chg="mod">
          <ac:chgData name="JORGE SOUZA" userId="b892dbbb18530716" providerId="LiveId" clId="{5CCEA9CF-8A91-4E52-910D-F4019163BEF7}" dt="2025-10-04T18:52:39.891" v="8320" actId="207"/>
          <ac:spMkLst>
            <pc:docMk/>
            <pc:sldMk cId="1458874245" sldId="347"/>
            <ac:spMk id="2" creationId="{D940AC5E-D59E-60BB-5691-BCEFE0E7DBFD}"/>
          </ac:spMkLst>
        </pc:spChg>
        <pc:spChg chg="add mod">
          <ac:chgData name="JORGE SOUZA" userId="b892dbbb18530716" providerId="LiveId" clId="{5CCEA9CF-8A91-4E52-910D-F4019163BEF7}" dt="2025-10-04T17:58:07.467" v="7381"/>
          <ac:spMkLst>
            <pc:docMk/>
            <pc:sldMk cId="1458874245" sldId="347"/>
            <ac:spMk id="3" creationId="{E450A192-6921-C0BB-86A8-467CF527AFB9}"/>
          </ac:spMkLst>
        </pc:spChg>
        <pc:spChg chg="del">
          <ac:chgData name="JORGE SOUZA" userId="b892dbbb18530716" providerId="LiveId" clId="{5CCEA9CF-8A91-4E52-910D-F4019163BEF7}" dt="2025-10-04T15:04:48.565" v="5083" actId="21"/>
          <ac:spMkLst>
            <pc:docMk/>
            <pc:sldMk cId="1458874245" sldId="347"/>
            <ac:spMk id="4" creationId="{A3DFA954-9024-5858-F060-4180C041A411}"/>
          </ac:spMkLst>
        </pc:spChg>
        <pc:spChg chg="mod">
          <ac:chgData name="JORGE SOUZA" userId="b892dbbb18530716" providerId="LiveId" clId="{5CCEA9CF-8A91-4E52-910D-F4019163BEF7}" dt="2025-10-04T20:18:04.006" v="9058" actId="14100"/>
          <ac:spMkLst>
            <pc:docMk/>
            <pc:sldMk cId="1458874245" sldId="347"/>
            <ac:spMk id="7" creationId="{84E4980F-CB3F-11D6-53DC-0D67CE96932B}"/>
          </ac:spMkLst>
        </pc:spChg>
      </pc:sldChg>
      <pc:sldChg chg="del">
        <pc:chgData name="JORGE SOUZA" userId="b892dbbb18530716" providerId="LiveId" clId="{5CCEA9CF-8A91-4E52-910D-F4019163BEF7}" dt="2025-10-04T14:59:06.914" v="5065" actId="47"/>
        <pc:sldMkLst>
          <pc:docMk/>
          <pc:sldMk cId="3860931363" sldId="348"/>
        </pc:sldMkLst>
      </pc:sldChg>
      <pc:sldChg chg="delSp modSp mod ord">
        <pc:chgData name="JORGE SOUZA" userId="b892dbbb18530716" providerId="LiveId" clId="{5CCEA9CF-8A91-4E52-910D-F4019163BEF7}" dt="2025-10-04T20:14:09.775" v="8979" actId="14100"/>
        <pc:sldMkLst>
          <pc:docMk/>
          <pc:sldMk cId="288261638" sldId="349"/>
        </pc:sldMkLst>
        <pc:spChg chg="mod">
          <ac:chgData name="JORGE SOUZA" userId="b892dbbb18530716" providerId="LiveId" clId="{5CCEA9CF-8A91-4E52-910D-F4019163BEF7}" dt="2025-10-04T17:36:07.977" v="7088" actId="108"/>
          <ac:spMkLst>
            <pc:docMk/>
            <pc:sldMk cId="288261638" sldId="349"/>
            <ac:spMk id="2" creationId="{F57B70EB-483B-E6A5-E5E9-28CCB20138EC}"/>
          </ac:spMkLst>
        </pc:spChg>
        <pc:spChg chg="del">
          <ac:chgData name="JORGE SOUZA" userId="b892dbbb18530716" providerId="LiveId" clId="{5CCEA9CF-8A91-4E52-910D-F4019163BEF7}" dt="2025-10-04T15:05:12.310" v="5086" actId="21"/>
          <ac:spMkLst>
            <pc:docMk/>
            <pc:sldMk cId="288261638" sldId="349"/>
            <ac:spMk id="4" creationId="{484E8AF8-7013-8F91-8437-FAD8AB850509}"/>
          </ac:spMkLst>
        </pc:spChg>
        <pc:spChg chg="mod">
          <ac:chgData name="JORGE SOUZA" userId="b892dbbb18530716" providerId="LiveId" clId="{5CCEA9CF-8A91-4E52-910D-F4019163BEF7}" dt="2025-10-04T20:14:09.775" v="8979" actId="14100"/>
          <ac:spMkLst>
            <pc:docMk/>
            <pc:sldMk cId="288261638" sldId="349"/>
            <ac:spMk id="5" creationId="{E30A1F3D-9004-2331-370B-96FE913A5002}"/>
          </ac:spMkLst>
        </pc:spChg>
      </pc:sldChg>
      <pc:sldChg chg="addSp delSp modSp mod">
        <pc:chgData name="JORGE SOUZA" userId="b892dbbb18530716" providerId="LiveId" clId="{5CCEA9CF-8A91-4E52-910D-F4019163BEF7}" dt="2025-10-04T20:19:12.698" v="9087" actId="14100"/>
        <pc:sldMkLst>
          <pc:docMk/>
          <pc:sldMk cId="728653230" sldId="369"/>
        </pc:sldMkLst>
        <pc:spChg chg="mod">
          <ac:chgData name="JORGE SOUZA" userId="b892dbbb18530716" providerId="LiveId" clId="{5CCEA9CF-8A91-4E52-910D-F4019163BEF7}" dt="2025-10-04T18:53:33.114" v="8328" actId="207"/>
          <ac:spMkLst>
            <pc:docMk/>
            <pc:sldMk cId="728653230" sldId="369"/>
            <ac:spMk id="2" creationId="{BA179E0A-EDB0-18D6-E086-A5D97717D7DA}"/>
          </ac:spMkLst>
        </pc:spChg>
        <pc:spChg chg="add mod">
          <ac:chgData name="JORGE SOUZA" userId="b892dbbb18530716" providerId="LiveId" clId="{5CCEA9CF-8A91-4E52-910D-F4019163BEF7}" dt="2025-10-04T17:58:14.559" v="7384"/>
          <ac:spMkLst>
            <pc:docMk/>
            <pc:sldMk cId="728653230" sldId="369"/>
            <ac:spMk id="3" creationId="{8D7E0C90-6B67-D03F-1903-E6CB24E3AD86}"/>
          </ac:spMkLst>
        </pc:spChg>
        <pc:spChg chg="del">
          <ac:chgData name="JORGE SOUZA" userId="b892dbbb18530716" providerId="LiveId" clId="{5CCEA9CF-8A91-4E52-910D-F4019163BEF7}" dt="2025-10-04T15:05:20.418" v="5087" actId="21"/>
          <ac:spMkLst>
            <pc:docMk/>
            <pc:sldMk cId="728653230" sldId="369"/>
            <ac:spMk id="4" creationId="{10040C0C-C569-C85B-47AA-E7F9CAC1E8AA}"/>
          </ac:spMkLst>
        </pc:spChg>
        <pc:spChg chg="mod">
          <ac:chgData name="JORGE SOUZA" userId="b892dbbb18530716" providerId="LiveId" clId="{5CCEA9CF-8A91-4E52-910D-F4019163BEF7}" dt="2025-10-04T20:19:12.698" v="9087" actId="14100"/>
          <ac:spMkLst>
            <pc:docMk/>
            <pc:sldMk cId="728653230" sldId="369"/>
            <ac:spMk id="5" creationId="{09263E63-E1C5-EC80-4F83-6ADB582DDF04}"/>
          </ac:spMkLst>
        </pc:spChg>
      </pc:sldChg>
      <pc:sldChg chg="del">
        <pc:chgData name="JORGE SOUZA" userId="b892dbbb18530716" providerId="LiveId" clId="{5CCEA9CF-8A91-4E52-910D-F4019163BEF7}" dt="2025-10-04T12:46:28.082" v="2493" actId="47"/>
        <pc:sldMkLst>
          <pc:docMk/>
          <pc:sldMk cId="3963421446" sldId="370"/>
        </pc:sldMkLst>
      </pc:sldChg>
      <pc:sldChg chg="del">
        <pc:chgData name="JORGE SOUZA" userId="b892dbbb18530716" providerId="LiveId" clId="{5CCEA9CF-8A91-4E52-910D-F4019163BEF7}" dt="2025-10-04T14:46:33.500" v="5015" actId="47"/>
        <pc:sldMkLst>
          <pc:docMk/>
          <pc:sldMk cId="528754474" sldId="371"/>
        </pc:sldMkLst>
      </pc:sldChg>
      <pc:sldChg chg="addSp delSp modSp mod">
        <pc:chgData name="JORGE SOUZA" userId="b892dbbb18530716" providerId="LiveId" clId="{5CCEA9CF-8A91-4E52-910D-F4019163BEF7}" dt="2025-10-04T20:14:36.822" v="8983" actId="14100"/>
        <pc:sldMkLst>
          <pc:docMk/>
          <pc:sldMk cId="2168642491" sldId="372"/>
        </pc:sldMkLst>
        <pc:spChg chg="add mod">
          <ac:chgData name="JORGE SOUZA" userId="b892dbbb18530716" providerId="LiveId" clId="{5CCEA9CF-8A91-4E52-910D-F4019163BEF7}" dt="2025-10-04T17:57:37.036" v="7369"/>
          <ac:spMkLst>
            <pc:docMk/>
            <pc:sldMk cId="2168642491" sldId="372"/>
            <ac:spMk id="2" creationId="{D0FA7777-AA5F-F980-3C20-D0E53CBE4F03}"/>
          </ac:spMkLst>
        </pc:spChg>
        <pc:spChg chg="del">
          <ac:chgData name="JORGE SOUZA" userId="b892dbbb18530716" providerId="LiveId" clId="{5CCEA9CF-8A91-4E52-910D-F4019163BEF7}" dt="2025-10-04T15:02:40.762" v="5070" actId="21"/>
          <ac:spMkLst>
            <pc:docMk/>
            <pc:sldMk cId="2168642491" sldId="372"/>
            <ac:spMk id="4" creationId="{DA3B2808-7CA4-E8C6-DC73-66C4D5DFCA93}"/>
          </ac:spMkLst>
        </pc:spChg>
        <pc:spChg chg="mod">
          <ac:chgData name="JORGE SOUZA" userId="b892dbbb18530716" providerId="LiveId" clId="{5CCEA9CF-8A91-4E52-910D-F4019163BEF7}" dt="2025-10-04T20:14:36.822" v="8983" actId="14100"/>
          <ac:spMkLst>
            <pc:docMk/>
            <pc:sldMk cId="2168642491" sldId="372"/>
            <ac:spMk id="5" creationId="{E2D48B80-E7D8-A065-70DE-4D4BC6D0F3C7}"/>
          </ac:spMkLst>
        </pc:spChg>
        <pc:spChg chg="mod">
          <ac:chgData name="JORGE SOUZA" userId="b892dbbb18530716" providerId="LiveId" clId="{5CCEA9CF-8A91-4E52-910D-F4019163BEF7}" dt="2025-10-04T18:48:28.709" v="8286" actId="207"/>
          <ac:spMkLst>
            <pc:docMk/>
            <pc:sldMk cId="2168642491" sldId="372"/>
            <ac:spMk id="6" creationId="{4B3F767F-F19B-3627-4C5E-A26F5CA1D5F1}"/>
          </ac:spMkLst>
        </pc:spChg>
      </pc:sldChg>
      <pc:sldChg chg="addSp delSp modSp mod">
        <pc:chgData name="JORGE SOUZA" userId="b892dbbb18530716" providerId="LiveId" clId="{5CCEA9CF-8A91-4E52-910D-F4019163BEF7}" dt="2025-10-04T20:15:12.924" v="8988" actId="2710"/>
        <pc:sldMkLst>
          <pc:docMk/>
          <pc:sldMk cId="445902431" sldId="373"/>
        </pc:sldMkLst>
        <pc:spChg chg="mod">
          <ac:chgData name="JORGE SOUZA" userId="b892dbbb18530716" providerId="LiveId" clId="{5CCEA9CF-8A91-4E52-910D-F4019163BEF7}" dt="2025-10-04T18:49:03.988" v="8290" actId="207"/>
          <ac:spMkLst>
            <pc:docMk/>
            <pc:sldMk cId="445902431" sldId="373"/>
            <ac:spMk id="2" creationId="{9A16FFE0-E610-E644-7E5D-B97DEDA2B383}"/>
          </ac:spMkLst>
        </pc:spChg>
        <pc:spChg chg="add mod">
          <ac:chgData name="JORGE SOUZA" userId="b892dbbb18530716" providerId="LiveId" clId="{5CCEA9CF-8A91-4E52-910D-F4019163BEF7}" dt="2025-10-04T17:57:45.565" v="7371"/>
          <ac:spMkLst>
            <pc:docMk/>
            <pc:sldMk cId="445902431" sldId="373"/>
            <ac:spMk id="3" creationId="{13A1B330-143A-6D60-1533-8E3A59230648}"/>
          </ac:spMkLst>
        </pc:spChg>
        <pc:spChg chg="del">
          <ac:chgData name="JORGE SOUZA" userId="b892dbbb18530716" providerId="LiveId" clId="{5CCEA9CF-8A91-4E52-910D-F4019163BEF7}" dt="2025-10-04T15:02:59.822" v="5072" actId="21"/>
          <ac:spMkLst>
            <pc:docMk/>
            <pc:sldMk cId="445902431" sldId="373"/>
            <ac:spMk id="4" creationId="{53A13B15-FD39-3D1B-899D-771659F03410}"/>
          </ac:spMkLst>
        </pc:spChg>
        <pc:spChg chg="mod">
          <ac:chgData name="JORGE SOUZA" userId="b892dbbb18530716" providerId="LiveId" clId="{5CCEA9CF-8A91-4E52-910D-F4019163BEF7}" dt="2025-10-04T20:15:12.924" v="8988" actId="2710"/>
          <ac:spMkLst>
            <pc:docMk/>
            <pc:sldMk cId="445902431" sldId="373"/>
            <ac:spMk id="7" creationId="{4D2B3523-C28A-622F-9F69-7A99BD462DAA}"/>
          </ac:spMkLst>
        </pc:spChg>
      </pc:sldChg>
      <pc:sldChg chg="del">
        <pc:chgData name="JORGE SOUZA" userId="b892dbbb18530716" providerId="LiveId" clId="{5CCEA9CF-8A91-4E52-910D-F4019163BEF7}" dt="2025-10-04T14:50:06.533" v="5018" actId="47"/>
        <pc:sldMkLst>
          <pc:docMk/>
          <pc:sldMk cId="410022663" sldId="374"/>
        </pc:sldMkLst>
      </pc:sldChg>
      <pc:sldChg chg="delSp modSp del mod">
        <pc:chgData name="JORGE SOUZA" userId="b892dbbb18530716" providerId="LiveId" clId="{5CCEA9CF-8A91-4E52-910D-F4019163BEF7}" dt="2025-10-04T17:47:09.718" v="7275" actId="47"/>
        <pc:sldMkLst>
          <pc:docMk/>
          <pc:sldMk cId="2147961158" sldId="375"/>
        </pc:sldMkLst>
        <pc:spChg chg="del">
          <ac:chgData name="JORGE SOUZA" userId="b892dbbb18530716" providerId="LiveId" clId="{5CCEA9CF-8A91-4E52-910D-F4019163BEF7}" dt="2025-10-04T15:04:05.966" v="5080" actId="21"/>
          <ac:spMkLst>
            <pc:docMk/>
            <pc:sldMk cId="2147961158" sldId="375"/>
            <ac:spMk id="4" creationId="{4886A7E9-86A3-FEC5-BCB6-A6E2DD72B92D}"/>
          </ac:spMkLst>
        </pc:spChg>
        <pc:spChg chg="mod">
          <ac:chgData name="JORGE SOUZA" userId="b892dbbb18530716" providerId="LiveId" clId="{5CCEA9CF-8A91-4E52-910D-F4019163BEF7}" dt="2025-10-04T17:45:31.985" v="7179" actId="6549"/>
          <ac:spMkLst>
            <pc:docMk/>
            <pc:sldMk cId="2147961158" sldId="375"/>
            <ac:spMk id="8" creationId="{C392BEFD-56CC-CD56-FC26-49A059361F95}"/>
          </ac:spMkLst>
        </pc:spChg>
      </pc:sldChg>
      <pc:sldChg chg="addSp delSp modSp mod">
        <pc:chgData name="JORGE SOUZA" userId="b892dbbb18530716" providerId="LiveId" clId="{5CCEA9CF-8A91-4E52-910D-F4019163BEF7}" dt="2025-10-04T20:16:10.073" v="9002" actId="1035"/>
        <pc:sldMkLst>
          <pc:docMk/>
          <pc:sldMk cId="4135605885" sldId="376"/>
        </pc:sldMkLst>
        <pc:spChg chg="mod">
          <ac:chgData name="JORGE SOUZA" userId="b892dbbb18530716" providerId="LiveId" clId="{5CCEA9CF-8A91-4E52-910D-F4019163BEF7}" dt="2025-10-04T18:50:44.852" v="8302" actId="207"/>
          <ac:spMkLst>
            <pc:docMk/>
            <pc:sldMk cId="4135605885" sldId="376"/>
            <ac:spMk id="2" creationId="{F7C595B5-0097-4E75-4038-74603225FA28}"/>
          </ac:spMkLst>
        </pc:spChg>
        <pc:spChg chg="add mod">
          <ac:chgData name="JORGE SOUZA" userId="b892dbbb18530716" providerId="LiveId" clId="{5CCEA9CF-8A91-4E52-910D-F4019163BEF7}" dt="2025-10-04T17:57:57.015" v="7376"/>
          <ac:spMkLst>
            <pc:docMk/>
            <pc:sldMk cId="4135605885" sldId="376"/>
            <ac:spMk id="3" creationId="{B112821E-7938-0E7E-7D9D-9A2007504E9A}"/>
          </ac:spMkLst>
        </pc:spChg>
        <pc:spChg chg="del">
          <ac:chgData name="JORGE SOUZA" userId="b892dbbb18530716" providerId="LiveId" clId="{5CCEA9CF-8A91-4E52-910D-F4019163BEF7}" dt="2025-10-04T15:03:40.924" v="5077" actId="21"/>
          <ac:spMkLst>
            <pc:docMk/>
            <pc:sldMk cId="4135605885" sldId="376"/>
            <ac:spMk id="4" creationId="{D7D5B23D-D974-E477-CAD3-A50748FCF7D3}"/>
          </ac:spMkLst>
        </pc:spChg>
        <pc:spChg chg="mod">
          <ac:chgData name="JORGE SOUZA" userId="b892dbbb18530716" providerId="LiveId" clId="{5CCEA9CF-8A91-4E52-910D-F4019163BEF7}" dt="2025-10-04T20:16:10.073" v="9002" actId="1035"/>
          <ac:spMkLst>
            <pc:docMk/>
            <pc:sldMk cId="4135605885" sldId="376"/>
            <ac:spMk id="6" creationId="{62902682-E184-59C0-5D8C-066E477566A1}"/>
          </ac:spMkLst>
        </pc:spChg>
      </pc:sldChg>
      <pc:sldChg chg="del">
        <pc:chgData name="JORGE SOUZA" userId="b892dbbb18530716" providerId="LiveId" clId="{5CCEA9CF-8A91-4E52-910D-F4019163BEF7}" dt="2025-10-04T14:58:31.875" v="5063" actId="47"/>
        <pc:sldMkLst>
          <pc:docMk/>
          <pc:sldMk cId="2308543791" sldId="378"/>
        </pc:sldMkLst>
      </pc:sldChg>
      <pc:sldChg chg="addSp delSp modSp mod">
        <pc:chgData name="JORGE SOUZA" userId="b892dbbb18530716" providerId="LiveId" clId="{5CCEA9CF-8A91-4E52-910D-F4019163BEF7}" dt="2025-10-04T20:19:03.249" v="9086" actId="12"/>
        <pc:sldMkLst>
          <pc:docMk/>
          <pc:sldMk cId="3015695878" sldId="379"/>
        </pc:sldMkLst>
        <pc:spChg chg="mod">
          <ac:chgData name="JORGE SOUZA" userId="b892dbbb18530716" providerId="LiveId" clId="{5CCEA9CF-8A91-4E52-910D-F4019163BEF7}" dt="2025-10-04T18:53:12.837" v="8325" actId="207"/>
          <ac:spMkLst>
            <pc:docMk/>
            <pc:sldMk cId="3015695878" sldId="379"/>
            <ac:spMk id="2" creationId="{9428F116-B4C8-B2A0-441B-3EB4CC5E95E7}"/>
          </ac:spMkLst>
        </pc:spChg>
        <pc:spChg chg="add mod">
          <ac:chgData name="JORGE SOUZA" userId="b892dbbb18530716" providerId="LiveId" clId="{5CCEA9CF-8A91-4E52-910D-F4019163BEF7}" dt="2025-10-04T17:58:12.685" v="7383"/>
          <ac:spMkLst>
            <pc:docMk/>
            <pc:sldMk cId="3015695878" sldId="379"/>
            <ac:spMk id="3" creationId="{5F34639B-B0BC-DEBF-E426-31BE3DA6E9D3}"/>
          </ac:spMkLst>
        </pc:spChg>
        <pc:spChg chg="del">
          <ac:chgData name="JORGE SOUZA" userId="b892dbbb18530716" providerId="LiveId" clId="{5CCEA9CF-8A91-4E52-910D-F4019163BEF7}" dt="2025-10-04T15:05:02.875" v="5085" actId="21"/>
          <ac:spMkLst>
            <pc:docMk/>
            <pc:sldMk cId="3015695878" sldId="379"/>
            <ac:spMk id="4" creationId="{68D0858A-B873-6213-D2DD-7F2571E97EC8}"/>
          </ac:spMkLst>
        </pc:spChg>
        <pc:spChg chg="mod">
          <ac:chgData name="JORGE SOUZA" userId="b892dbbb18530716" providerId="LiveId" clId="{5CCEA9CF-8A91-4E52-910D-F4019163BEF7}" dt="2025-10-04T20:19:03.249" v="9086" actId="12"/>
          <ac:spMkLst>
            <pc:docMk/>
            <pc:sldMk cId="3015695878" sldId="379"/>
            <ac:spMk id="6" creationId="{8E0D7FDD-C91F-FD73-33E6-826B973FF56A}"/>
          </ac:spMkLst>
        </pc:spChg>
      </pc:sldChg>
      <pc:sldChg chg="del">
        <pc:chgData name="JORGE SOUZA" userId="b892dbbb18530716" providerId="LiveId" clId="{5CCEA9CF-8A91-4E52-910D-F4019163BEF7}" dt="2025-10-04T14:59:09.510" v="5067" actId="47"/>
        <pc:sldMkLst>
          <pc:docMk/>
          <pc:sldMk cId="2118586128" sldId="380"/>
        </pc:sldMkLst>
      </pc:sldChg>
      <pc:sldChg chg="addSp delSp modSp mod">
        <pc:chgData name="JORGE SOUZA" userId="b892dbbb18530716" providerId="LiveId" clId="{5CCEA9CF-8A91-4E52-910D-F4019163BEF7}" dt="2025-10-04T20:14:48.998" v="8987" actId="20577"/>
        <pc:sldMkLst>
          <pc:docMk/>
          <pc:sldMk cId="1408189538" sldId="382"/>
        </pc:sldMkLst>
        <pc:spChg chg="add mod">
          <ac:chgData name="JORGE SOUZA" userId="b892dbbb18530716" providerId="LiveId" clId="{5CCEA9CF-8A91-4E52-910D-F4019163BEF7}" dt="2025-10-04T17:57:38.910" v="7370"/>
          <ac:spMkLst>
            <pc:docMk/>
            <pc:sldMk cId="1408189538" sldId="382"/>
            <ac:spMk id="2" creationId="{DB5652C5-AFF4-9F3B-4A5C-A7A0F791D51D}"/>
          </ac:spMkLst>
        </pc:spChg>
        <pc:spChg chg="del">
          <ac:chgData name="JORGE SOUZA" userId="b892dbbb18530716" providerId="LiveId" clId="{5CCEA9CF-8A91-4E52-910D-F4019163BEF7}" dt="2025-10-04T15:02:50.745" v="5071" actId="21"/>
          <ac:spMkLst>
            <pc:docMk/>
            <pc:sldMk cId="1408189538" sldId="382"/>
            <ac:spMk id="4" creationId="{F5AA043F-D638-8A75-61AA-F78EC7F892D7}"/>
          </ac:spMkLst>
        </pc:spChg>
        <pc:spChg chg="mod">
          <ac:chgData name="JORGE SOUZA" userId="b892dbbb18530716" providerId="LiveId" clId="{5CCEA9CF-8A91-4E52-910D-F4019163BEF7}" dt="2025-10-04T20:14:48.998" v="8987" actId="20577"/>
          <ac:spMkLst>
            <pc:docMk/>
            <pc:sldMk cId="1408189538" sldId="382"/>
            <ac:spMk id="5" creationId="{ADE797CF-E602-987B-3879-323783AC5704}"/>
          </ac:spMkLst>
        </pc:spChg>
        <pc:spChg chg="mod">
          <ac:chgData name="JORGE SOUZA" userId="b892dbbb18530716" providerId="LiveId" clId="{5CCEA9CF-8A91-4E52-910D-F4019163BEF7}" dt="2025-10-04T18:48:50.472" v="8288" actId="207"/>
          <ac:spMkLst>
            <pc:docMk/>
            <pc:sldMk cId="1408189538" sldId="382"/>
            <ac:spMk id="6" creationId="{DB112606-5848-66DC-E180-96B8C2329A28}"/>
          </ac:spMkLst>
        </pc:spChg>
      </pc:sldChg>
      <pc:sldChg chg="addSp delSp modSp mod">
        <pc:chgData name="JORGE SOUZA" userId="b892dbbb18530716" providerId="LiveId" clId="{5CCEA9CF-8A91-4E52-910D-F4019163BEF7}" dt="2025-10-04T20:15:23.177" v="8989" actId="14100"/>
        <pc:sldMkLst>
          <pc:docMk/>
          <pc:sldMk cId="1660764952" sldId="383"/>
        </pc:sldMkLst>
        <pc:spChg chg="mod">
          <ac:chgData name="JORGE SOUZA" userId="b892dbbb18530716" providerId="LiveId" clId="{5CCEA9CF-8A91-4E52-910D-F4019163BEF7}" dt="2025-10-04T18:49:19.909" v="8292" actId="207"/>
          <ac:spMkLst>
            <pc:docMk/>
            <pc:sldMk cId="1660764952" sldId="383"/>
            <ac:spMk id="2" creationId="{B269B8FD-D6BE-351F-63C8-09298805E61F}"/>
          </ac:spMkLst>
        </pc:spChg>
        <pc:spChg chg="add mod">
          <ac:chgData name="JORGE SOUZA" userId="b892dbbb18530716" providerId="LiveId" clId="{5CCEA9CF-8A91-4E52-910D-F4019163BEF7}" dt="2025-10-04T17:57:48.502" v="7372"/>
          <ac:spMkLst>
            <pc:docMk/>
            <pc:sldMk cId="1660764952" sldId="383"/>
            <ac:spMk id="3" creationId="{144CD3EB-1F34-7E7C-049C-EFADAEEFA173}"/>
          </ac:spMkLst>
        </pc:spChg>
        <pc:spChg chg="del">
          <ac:chgData name="JORGE SOUZA" userId="b892dbbb18530716" providerId="LiveId" clId="{5CCEA9CF-8A91-4E52-910D-F4019163BEF7}" dt="2025-10-04T15:03:10.960" v="5073" actId="21"/>
          <ac:spMkLst>
            <pc:docMk/>
            <pc:sldMk cId="1660764952" sldId="383"/>
            <ac:spMk id="4" creationId="{EE50FE03-D127-48D9-3EFE-078877BD2F7B}"/>
          </ac:spMkLst>
        </pc:spChg>
        <pc:spChg chg="mod">
          <ac:chgData name="JORGE SOUZA" userId="b892dbbb18530716" providerId="LiveId" clId="{5CCEA9CF-8A91-4E52-910D-F4019163BEF7}" dt="2025-10-04T20:15:23.177" v="8989" actId="14100"/>
          <ac:spMkLst>
            <pc:docMk/>
            <pc:sldMk cId="1660764952" sldId="383"/>
            <ac:spMk id="10" creationId="{CB8E64B3-4628-1259-1E94-42D1373F4FBC}"/>
          </ac:spMkLst>
        </pc:spChg>
      </pc:sldChg>
      <pc:sldChg chg="addSp delSp modSp mod">
        <pc:chgData name="JORGE SOUZA" userId="b892dbbb18530716" providerId="LiveId" clId="{5CCEA9CF-8A91-4E52-910D-F4019163BEF7}" dt="2025-10-04T20:15:56.300" v="8993" actId="14100"/>
        <pc:sldMkLst>
          <pc:docMk/>
          <pc:sldMk cId="3887918483" sldId="384"/>
        </pc:sldMkLst>
        <pc:spChg chg="mod">
          <ac:chgData name="JORGE SOUZA" userId="b892dbbb18530716" providerId="LiveId" clId="{5CCEA9CF-8A91-4E52-910D-F4019163BEF7}" dt="2025-10-04T18:50:30.804" v="8300" actId="207"/>
          <ac:spMkLst>
            <pc:docMk/>
            <pc:sldMk cId="3887918483" sldId="384"/>
            <ac:spMk id="2" creationId="{823807E5-E472-8EE5-AC17-7EECAE9B96CA}"/>
          </ac:spMkLst>
        </pc:spChg>
        <pc:spChg chg="add mod">
          <ac:chgData name="JORGE SOUZA" userId="b892dbbb18530716" providerId="LiveId" clId="{5CCEA9CF-8A91-4E52-910D-F4019163BEF7}" dt="2025-10-04T17:57:55.094" v="7375"/>
          <ac:spMkLst>
            <pc:docMk/>
            <pc:sldMk cId="3887918483" sldId="384"/>
            <ac:spMk id="3" creationId="{309666BC-07B4-CDAE-5A2B-2FC1B2446FE7}"/>
          </ac:spMkLst>
        </pc:spChg>
        <pc:spChg chg="del">
          <ac:chgData name="JORGE SOUZA" userId="b892dbbb18530716" providerId="LiveId" clId="{5CCEA9CF-8A91-4E52-910D-F4019163BEF7}" dt="2025-10-04T15:03:33.379" v="5076" actId="21"/>
          <ac:spMkLst>
            <pc:docMk/>
            <pc:sldMk cId="3887918483" sldId="384"/>
            <ac:spMk id="4" creationId="{B7F14CDB-A447-E7EB-25F1-2D38CDD9CFD3}"/>
          </ac:spMkLst>
        </pc:spChg>
        <pc:spChg chg="mod">
          <ac:chgData name="JORGE SOUZA" userId="b892dbbb18530716" providerId="LiveId" clId="{5CCEA9CF-8A91-4E52-910D-F4019163BEF7}" dt="2025-10-04T20:15:56.300" v="8993" actId="14100"/>
          <ac:spMkLst>
            <pc:docMk/>
            <pc:sldMk cId="3887918483" sldId="384"/>
            <ac:spMk id="7" creationId="{243E0C25-B27D-3482-B185-ABEBFC114FDF}"/>
          </ac:spMkLst>
        </pc:spChg>
      </pc:sldChg>
      <pc:sldChg chg="delSp modSp del mod">
        <pc:chgData name="JORGE SOUZA" userId="b892dbbb18530716" providerId="LiveId" clId="{5CCEA9CF-8A91-4E52-910D-F4019163BEF7}" dt="2025-10-04T17:45:16.612" v="7175" actId="47"/>
        <pc:sldMkLst>
          <pc:docMk/>
          <pc:sldMk cId="3415315074" sldId="385"/>
        </pc:sldMkLst>
        <pc:spChg chg="del">
          <ac:chgData name="JORGE SOUZA" userId="b892dbbb18530716" providerId="LiveId" clId="{5CCEA9CF-8A91-4E52-910D-F4019163BEF7}" dt="2025-10-04T15:03:56.561" v="5079" actId="21"/>
          <ac:spMkLst>
            <pc:docMk/>
            <pc:sldMk cId="3415315074" sldId="385"/>
            <ac:spMk id="4" creationId="{D3AE1FD3-65FA-D7F8-C7C0-9AD0D7E5787E}"/>
          </ac:spMkLst>
        </pc:spChg>
        <pc:spChg chg="mod">
          <ac:chgData name="JORGE SOUZA" userId="b892dbbb18530716" providerId="LiveId" clId="{5CCEA9CF-8A91-4E52-910D-F4019163BEF7}" dt="2025-10-04T14:52:45.231" v="5022" actId="6549"/>
          <ac:spMkLst>
            <pc:docMk/>
            <pc:sldMk cId="3415315074" sldId="385"/>
            <ac:spMk id="8" creationId="{B6228E18-3317-5CC8-9E67-07FF80A5A637}"/>
          </ac:spMkLst>
        </pc:spChg>
      </pc:sldChg>
      <pc:sldChg chg="addSp modSp mod">
        <pc:chgData name="JORGE SOUZA" userId="b892dbbb18530716" providerId="LiveId" clId="{5CCEA9CF-8A91-4E52-910D-F4019163BEF7}" dt="2025-10-04T20:16:52.678" v="9042" actId="255"/>
        <pc:sldMkLst>
          <pc:docMk/>
          <pc:sldMk cId="4012880513" sldId="386"/>
        </pc:sldMkLst>
        <pc:spChg chg="mod">
          <ac:chgData name="JORGE SOUZA" userId="b892dbbb18530716" providerId="LiveId" clId="{5CCEA9CF-8A91-4E52-910D-F4019163BEF7}" dt="2025-10-04T18:51:21.393" v="8308" actId="207"/>
          <ac:spMkLst>
            <pc:docMk/>
            <pc:sldMk cId="4012880513" sldId="386"/>
            <ac:spMk id="2" creationId="{6884A01E-C53D-D4D7-0EE6-47738C9345A8}"/>
          </ac:spMkLst>
        </pc:spChg>
        <pc:spChg chg="add mod">
          <ac:chgData name="JORGE SOUZA" userId="b892dbbb18530716" providerId="LiveId" clId="{5CCEA9CF-8A91-4E52-910D-F4019163BEF7}" dt="2025-10-04T17:58:00.687" v="7378"/>
          <ac:spMkLst>
            <pc:docMk/>
            <pc:sldMk cId="4012880513" sldId="386"/>
            <ac:spMk id="3" creationId="{FD027099-7B0A-4DE7-58C4-2C2361206945}"/>
          </ac:spMkLst>
        </pc:spChg>
        <pc:spChg chg="mod">
          <ac:chgData name="JORGE SOUZA" userId="b892dbbb18530716" providerId="LiveId" clId="{5CCEA9CF-8A91-4E52-910D-F4019163BEF7}" dt="2025-10-04T20:16:52.678" v="9042" actId="255"/>
          <ac:spMkLst>
            <pc:docMk/>
            <pc:sldMk cId="4012880513" sldId="386"/>
            <ac:spMk id="8" creationId="{82410719-97A1-DA5C-EFD6-BB82BED9A73F}"/>
          </ac:spMkLst>
        </pc:spChg>
      </pc:sldChg>
      <pc:sldChg chg="addSp delSp modSp mod">
        <pc:chgData name="JORGE SOUZA" userId="b892dbbb18530716" providerId="LiveId" clId="{5CCEA9CF-8A91-4E52-910D-F4019163BEF7}" dt="2025-10-04T18:52:24.803" v="8319" actId="207"/>
        <pc:sldMkLst>
          <pc:docMk/>
          <pc:sldMk cId="2703322307" sldId="387"/>
        </pc:sldMkLst>
        <pc:spChg chg="mod">
          <ac:chgData name="JORGE SOUZA" userId="b892dbbb18530716" providerId="LiveId" clId="{5CCEA9CF-8A91-4E52-910D-F4019163BEF7}" dt="2025-10-04T18:52:14.545" v="8318" actId="207"/>
          <ac:spMkLst>
            <pc:docMk/>
            <pc:sldMk cId="2703322307" sldId="387"/>
            <ac:spMk id="2" creationId="{B4503160-8E06-3062-EA50-0CAEC818B169}"/>
          </ac:spMkLst>
        </pc:spChg>
        <pc:spChg chg="add mod">
          <ac:chgData name="JORGE SOUZA" userId="b892dbbb18530716" providerId="LiveId" clId="{5CCEA9CF-8A91-4E52-910D-F4019163BEF7}" dt="2025-10-04T17:58:05.483" v="7380"/>
          <ac:spMkLst>
            <pc:docMk/>
            <pc:sldMk cId="2703322307" sldId="387"/>
            <ac:spMk id="3" creationId="{1A47CF96-7447-84CC-44A7-5C9651AE3685}"/>
          </ac:spMkLst>
        </pc:spChg>
        <pc:spChg chg="del">
          <ac:chgData name="JORGE SOUZA" userId="b892dbbb18530716" providerId="LiveId" clId="{5CCEA9CF-8A91-4E52-910D-F4019163BEF7}" dt="2025-10-04T15:04:41.504" v="5082" actId="21"/>
          <ac:spMkLst>
            <pc:docMk/>
            <pc:sldMk cId="2703322307" sldId="387"/>
            <ac:spMk id="4" creationId="{88505412-8B3D-4AAD-161E-EA7BCA9380A6}"/>
          </ac:spMkLst>
        </pc:spChg>
        <pc:spChg chg="mod">
          <ac:chgData name="JORGE SOUZA" userId="b892dbbb18530716" providerId="LiveId" clId="{5CCEA9CF-8A91-4E52-910D-F4019163BEF7}" dt="2025-10-04T18:52:24.803" v="8319" actId="207"/>
          <ac:spMkLst>
            <pc:docMk/>
            <pc:sldMk cId="2703322307" sldId="387"/>
            <ac:spMk id="9" creationId="{49B6A454-21A2-2277-F47C-EF2BBBF86CD0}"/>
          </ac:spMkLst>
        </pc:spChg>
      </pc:sldChg>
      <pc:sldChg chg="del">
        <pc:chgData name="JORGE SOUZA" userId="b892dbbb18530716" providerId="LiveId" clId="{5CCEA9CF-8A91-4E52-910D-F4019163BEF7}" dt="2025-10-04T14:56:45.836" v="5061" actId="47"/>
        <pc:sldMkLst>
          <pc:docMk/>
          <pc:sldMk cId="1578382498" sldId="388"/>
        </pc:sldMkLst>
      </pc:sldChg>
      <pc:sldChg chg="del">
        <pc:chgData name="JORGE SOUZA" userId="b892dbbb18530716" providerId="LiveId" clId="{5CCEA9CF-8A91-4E52-910D-F4019163BEF7}" dt="2025-10-04T14:58:46.497" v="5064" actId="47"/>
        <pc:sldMkLst>
          <pc:docMk/>
          <pc:sldMk cId="1480751543" sldId="389"/>
        </pc:sldMkLst>
      </pc:sldChg>
      <pc:sldChg chg="addSp delSp modSp mod">
        <pc:chgData name="JORGE SOUZA" userId="b892dbbb18530716" providerId="LiveId" clId="{5CCEA9CF-8A91-4E52-910D-F4019163BEF7}" dt="2025-10-04T20:18:18.278" v="9073" actId="1037"/>
        <pc:sldMkLst>
          <pc:docMk/>
          <pc:sldMk cId="2028459329" sldId="390"/>
        </pc:sldMkLst>
        <pc:spChg chg="mod">
          <ac:chgData name="JORGE SOUZA" userId="b892dbbb18530716" providerId="LiveId" clId="{5CCEA9CF-8A91-4E52-910D-F4019163BEF7}" dt="2025-10-04T18:52:55.539" v="8322" actId="207"/>
          <ac:spMkLst>
            <pc:docMk/>
            <pc:sldMk cId="2028459329" sldId="390"/>
            <ac:spMk id="2" creationId="{15318CB1-3FCE-885F-8C6C-46987713C8F3}"/>
          </ac:spMkLst>
        </pc:spChg>
        <pc:spChg chg="add mod">
          <ac:chgData name="JORGE SOUZA" userId="b892dbbb18530716" providerId="LiveId" clId="{5CCEA9CF-8A91-4E52-910D-F4019163BEF7}" dt="2025-10-04T17:58:10.670" v="7382"/>
          <ac:spMkLst>
            <pc:docMk/>
            <pc:sldMk cId="2028459329" sldId="390"/>
            <ac:spMk id="3" creationId="{9B295ACA-4E06-5679-9FA0-37371F6FCBF0}"/>
          </ac:spMkLst>
        </pc:spChg>
        <pc:spChg chg="del">
          <ac:chgData name="JORGE SOUZA" userId="b892dbbb18530716" providerId="LiveId" clId="{5CCEA9CF-8A91-4E52-910D-F4019163BEF7}" dt="2025-10-04T15:04:57.251" v="5084" actId="21"/>
          <ac:spMkLst>
            <pc:docMk/>
            <pc:sldMk cId="2028459329" sldId="390"/>
            <ac:spMk id="4" creationId="{7EF4D1C8-93A9-73BA-EA56-6B043BA28DC2}"/>
          </ac:spMkLst>
        </pc:spChg>
        <pc:spChg chg="mod">
          <ac:chgData name="JORGE SOUZA" userId="b892dbbb18530716" providerId="LiveId" clId="{5CCEA9CF-8A91-4E52-910D-F4019163BEF7}" dt="2025-10-04T20:18:18.278" v="9073" actId="1037"/>
          <ac:spMkLst>
            <pc:docMk/>
            <pc:sldMk cId="2028459329" sldId="390"/>
            <ac:spMk id="7" creationId="{C25028CD-6102-A020-1264-49EED2F15160}"/>
          </ac:spMkLst>
        </pc:spChg>
      </pc:sldChg>
      <pc:sldChg chg="addSp delSp modSp mod">
        <pc:chgData name="JORGE SOUZA" userId="b892dbbb18530716" providerId="LiveId" clId="{5CCEA9CF-8A91-4E52-910D-F4019163BEF7}" dt="2025-10-04T20:19:27.991" v="9096" actId="1035"/>
        <pc:sldMkLst>
          <pc:docMk/>
          <pc:sldMk cId="110651616" sldId="391"/>
        </pc:sldMkLst>
        <pc:spChg chg="mod">
          <ac:chgData name="JORGE SOUZA" userId="b892dbbb18530716" providerId="LiveId" clId="{5CCEA9CF-8A91-4E52-910D-F4019163BEF7}" dt="2025-10-04T18:53:44.595" v="8329" actId="207"/>
          <ac:spMkLst>
            <pc:docMk/>
            <pc:sldMk cId="110651616" sldId="391"/>
            <ac:spMk id="2" creationId="{A1EB983B-0C1A-1E0A-8CBF-1E722287CA58}"/>
          </ac:spMkLst>
        </pc:spChg>
        <pc:spChg chg="add mod">
          <ac:chgData name="JORGE SOUZA" userId="b892dbbb18530716" providerId="LiveId" clId="{5CCEA9CF-8A91-4E52-910D-F4019163BEF7}" dt="2025-10-04T17:58:16.731" v="7385"/>
          <ac:spMkLst>
            <pc:docMk/>
            <pc:sldMk cId="110651616" sldId="391"/>
            <ac:spMk id="3" creationId="{A486FC1A-E7E5-F12A-E64E-3840D8D1FAEC}"/>
          </ac:spMkLst>
        </pc:spChg>
        <pc:spChg chg="del">
          <ac:chgData name="JORGE SOUZA" userId="b892dbbb18530716" providerId="LiveId" clId="{5CCEA9CF-8A91-4E52-910D-F4019163BEF7}" dt="2025-10-04T15:05:31.774" v="5088" actId="21"/>
          <ac:spMkLst>
            <pc:docMk/>
            <pc:sldMk cId="110651616" sldId="391"/>
            <ac:spMk id="4" creationId="{C0B16547-F857-6FDB-BE58-AE82A9102E90}"/>
          </ac:spMkLst>
        </pc:spChg>
        <pc:spChg chg="mod">
          <ac:chgData name="JORGE SOUZA" userId="b892dbbb18530716" providerId="LiveId" clId="{5CCEA9CF-8A91-4E52-910D-F4019163BEF7}" dt="2025-10-04T20:19:27.991" v="9096" actId="1035"/>
          <ac:spMkLst>
            <pc:docMk/>
            <pc:sldMk cId="110651616" sldId="391"/>
            <ac:spMk id="6" creationId="{56DCC2D7-4308-DCD0-8FDD-93481DA5218F}"/>
          </ac:spMkLst>
        </pc:spChg>
      </pc:sldChg>
      <pc:sldChg chg="addSp delSp modSp mod">
        <pc:chgData name="JORGE SOUZA" userId="b892dbbb18530716" providerId="LiveId" clId="{5CCEA9CF-8A91-4E52-910D-F4019163BEF7}" dt="2025-10-04T20:20:14.949" v="9119" actId="1036"/>
        <pc:sldMkLst>
          <pc:docMk/>
          <pc:sldMk cId="1297863752" sldId="392"/>
        </pc:sldMkLst>
        <pc:spChg chg="add mod">
          <ac:chgData name="JORGE SOUZA" userId="b892dbbb18530716" providerId="LiveId" clId="{5CCEA9CF-8A91-4E52-910D-F4019163BEF7}" dt="2025-10-04T17:58:18.324" v="7386"/>
          <ac:spMkLst>
            <pc:docMk/>
            <pc:sldMk cId="1297863752" sldId="392"/>
            <ac:spMk id="2" creationId="{93CDC078-BB61-E07B-08C2-BFC16B14864A}"/>
          </ac:spMkLst>
        </pc:spChg>
        <pc:spChg chg="del">
          <ac:chgData name="JORGE SOUZA" userId="b892dbbb18530716" providerId="LiveId" clId="{5CCEA9CF-8A91-4E52-910D-F4019163BEF7}" dt="2025-10-04T15:05:37.867" v="5089" actId="21"/>
          <ac:spMkLst>
            <pc:docMk/>
            <pc:sldMk cId="1297863752" sldId="392"/>
            <ac:spMk id="4" creationId="{A310D850-0757-5160-BC9B-3802E18CCB50}"/>
          </ac:spMkLst>
        </pc:spChg>
        <pc:spChg chg="mod">
          <ac:chgData name="JORGE SOUZA" userId="b892dbbb18530716" providerId="LiveId" clId="{5CCEA9CF-8A91-4E52-910D-F4019163BEF7}" dt="2025-10-04T18:53:52.022" v="8330" actId="207"/>
          <ac:spMkLst>
            <pc:docMk/>
            <pc:sldMk cId="1297863752" sldId="392"/>
            <ac:spMk id="6" creationId="{C5AEA49A-5BB4-8493-2488-479CC1DFDCE7}"/>
          </ac:spMkLst>
        </pc:spChg>
        <pc:spChg chg="mod">
          <ac:chgData name="JORGE SOUZA" userId="b892dbbb18530716" providerId="LiveId" clId="{5CCEA9CF-8A91-4E52-910D-F4019163BEF7}" dt="2025-10-04T20:20:14.949" v="9119" actId="1036"/>
          <ac:spMkLst>
            <pc:docMk/>
            <pc:sldMk cId="1297863752" sldId="392"/>
            <ac:spMk id="8" creationId="{47720E5C-F07A-C51A-BEB5-4BC748B95ABC}"/>
          </ac:spMkLst>
        </pc:spChg>
      </pc:sldChg>
      <pc:sldChg chg="del">
        <pc:chgData name="JORGE SOUZA" userId="b892dbbb18530716" providerId="LiveId" clId="{5CCEA9CF-8A91-4E52-910D-F4019163BEF7}" dt="2025-10-04T14:59:08.368" v="5066" actId="47"/>
        <pc:sldMkLst>
          <pc:docMk/>
          <pc:sldMk cId="1693665780" sldId="393"/>
        </pc:sldMkLst>
      </pc:sldChg>
      <pc:sldChg chg="delSp modSp add del mod">
        <pc:chgData name="JORGE SOUZA" userId="b892dbbb18530716" providerId="LiveId" clId="{5CCEA9CF-8A91-4E52-910D-F4019163BEF7}" dt="2025-10-04T17:31:54.091" v="7077" actId="47"/>
        <pc:sldMkLst>
          <pc:docMk/>
          <pc:sldMk cId="2689887050" sldId="395"/>
        </pc:sldMkLst>
        <pc:spChg chg="mod">
          <ac:chgData name="JORGE SOUZA" userId="b892dbbb18530716" providerId="LiveId" clId="{5CCEA9CF-8A91-4E52-910D-F4019163BEF7}" dt="2025-10-04T14:45:54.493" v="5002" actId="20577"/>
          <ac:spMkLst>
            <pc:docMk/>
            <pc:sldMk cId="2689887050" sldId="395"/>
            <ac:spMk id="3" creationId="{B3E375A9-112E-E551-2221-BB2699DFA318}"/>
          </ac:spMkLst>
        </pc:spChg>
        <pc:spChg chg="del">
          <ac:chgData name="JORGE SOUZA" userId="b892dbbb18530716" providerId="LiveId" clId="{5CCEA9CF-8A91-4E52-910D-F4019163BEF7}" dt="2025-10-04T15:02:06.800" v="5069" actId="21"/>
          <ac:spMkLst>
            <pc:docMk/>
            <pc:sldMk cId="2689887050" sldId="395"/>
            <ac:spMk id="4" creationId="{4812074B-C6C0-FAC4-715F-48F4B98FEB10}"/>
          </ac:spMkLst>
        </pc:spChg>
        <pc:spChg chg="mod">
          <ac:chgData name="JORGE SOUZA" userId="b892dbbb18530716" providerId="LiveId" clId="{5CCEA9CF-8A91-4E52-910D-F4019163BEF7}" dt="2025-10-04T14:46:08.975" v="5014" actId="20577"/>
          <ac:spMkLst>
            <pc:docMk/>
            <pc:sldMk cId="2689887050" sldId="395"/>
            <ac:spMk id="6" creationId="{EF587BDE-94D6-FDFE-476A-78A1EFF344B6}"/>
          </ac:spMkLst>
        </pc:spChg>
      </pc:sldChg>
      <pc:sldChg chg="addSp delSp modSp add mod">
        <pc:chgData name="JORGE SOUZA" userId="b892dbbb18530716" providerId="LiveId" clId="{5CCEA9CF-8A91-4E52-910D-F4019163BEF7}" dt="2025-10-04T19:54:22.155" v="8729" actId="207"/>
        <pc:sldMkLst>
          <pc:docMk/>
          <pc:sldMk cId="874387967" sldId="396"/>
        </pc:sldMkLst>
        <pc:spChg chg="del mod">
          <ac:chgData name="JORGE SOUZA" userId="b892dbbb18530716" providerId="LiveId" clId="{5CCEA9CF-8A91-4E52-910D-F4019163BEF7}" dt="2025-10-03T18:46:04.984" v="154"/>
          <ac:spMkLst>
            <pc:docMk/>
            <pc:sldMk cId="874387967" sldId="396"/>
            <ac:spMk id="3" creationId="{CAE0BB26-A214-9AE1-897F-FF4CF345E810}"/>
          </ac:spMkLst>
        </pc:spChg>
        <pc:spChg chg="mod">
          <ac:chgData name="JORGE SOUZA" userId="b892dbbb18530716" providerId="LiveId" clId="{5CCEA9CF-8A91-4E52-910D-F4019163BEF7}" dt="2025-10-03T18:45:58.610" v="152" actId="1035"/>
          <ac:spMkLst>
            <pc:docMk/>
            <pc:sldMk cId="874387967" sldId="396"/>
            <ac:spMk id="4" creationId="{07EF4730-B748-599E-F06B-E652A2AB6A68}"/>
          </ac:spMkLst>
        </pc:spChg>
        <pc:spChg chg="add mod">
          <ac:chgData name="JORGE SOUZA" userId="b892dbbb18530716" providerId="LiveId" clId="{5CCEA9CF-8A91-4E52-910D-F4019163BEF7}" dt="2025-10-04T19:54:22.155" v="8729" actId="207"/>
          <ac:spMkLst>
            <pc:docMk/>
            <pc:sldMk cId="874387967" sldId="396"/>
            <ac:spMk id="5" creationId="{BA353F8B-829E-0FD7-7396-70C46F2FB2C4}"/>
          </ac:spMkLst>
        </pc:spChg>
        <pc:spChg chg="mod">
          <ac:chgData name="JORGE SOUZA" userId="b892dbbb18530716" providerId="LiveId" clId="{5CCEA9CF-8A91-4E52-910D-F4019163BEF7}" dt="2025-10-03T19:34:07.381" v="729" actId="2711"/>
          <ac:spMkLst>
            <pc:docMk/>
            <pc:sldMk cId="874387967" sldId="396"/>
            <ac:spMk id="6" creationId="{E935004B-FE2F-39D7-9175-D922605C6B7C}"/>
          </ac:spMkLst>
        </pc:spChg>
      </pc:sldChg>
      <pc:sldChg chg="addSp modSp add mod">
        <pc:chgData name="JORGE SOUZA" userId="b892dbbb18530716" providerId="LiveId" clId="{5CCEA9CF-8A91-4E52-910D-F4019163BEF7}" dt="2025-10-04T18:58:14.199" v="8431" actId="207"/>
        <pc:sldMkLst>
          <pc:docMk/>
          <pc:sldMk cId="1537903631" sldId="397"/>
        </pc:sldMkLst>
        <pc:spChg chg="add mod">
          <ac:chgData name="JORGE SOUZA" userId="b892dbbb18530716" providerId="LiveId" clId="{5CCEA9CF-8A91-4E52-910D-F4019163BEF7}" dt="2025-10-04T18:58:14.199" v="8431" actId="207"/>
          <ac:spMkLst>
            <pc:docMk/>
            <pc:sldMk cId="1537903631" sldId="397"/>
            <ac:spMk id="3" creationId="{7186F94C-A1AE-2F4E-C1D6-7B45E77292BA}"/>
          </ac:spMkLst>
        </pc:spChg>
        <pc:spChg chg="mod">
          <ac:chgData name="JORGE SOUZA" userId="b892dbbb18530716" providerId="LiveId" clId="{5CCEA9CF-8A91-4E52-910D-F4019163BEF7}" dt="2025-10-03T19:34:23.799" v="730"/>
          <ac:spMkLst>
            <pc:docMk/>
            <pc:sldMk cId="1537903631" sldId="397"/>
            <ac:spMk id="6" creationId="{DA39F433-81DB-F5FD-444D-C827BFB38801}"/>
          </ac:spMkLst>
        </pc:spChg>
      </pc:sldChg>
      <pc:sldChg chg="addSp delSp modSp add mod">
        <pc:chgData name="JORGE SOUZA" userId="b892dbbb18530716" providerId="LiveId" clId="{5CCEA9CF-8A91-4E52-910D-F4019163BEF7}" dt="2025-10-04T20:02:50.726" v="8768" actId="255"/>
        <pc:sldMkLst>
          <pc:docMk/>
          <pc:sldMk cId="1241362475" sldId="398"/>
        </pc:sldMkLst>
        <pc:spChg chg="del mod">
          <ac:chgData name="JORGE SOUZA" userId="b892dbbb18530716" providerId="LiveId" clId="{5CCEA9CF-8A91-4E52-910D-F4019163BEF7}" dt="2025-10-03T18:55:25.832" v="239" actId="21"/>
          <ac:spMkLst>
            <pc:docMk/>
            <pc:sldMk cId="1241362475" sldId="398"/>
            <ac:spMk id="3" creationId="{A1B509C6-4B48-6249-F93E-1A63DC6F64EA}"/>
          </ac:spMkLst>
        </pc:spChg>
        <pc:spChg chg="add mod">
          <ac:chgData name="JORGE SOUZA" userId="b892dbbb18530716" providerId="LiveId" clId="{5CCEA9CF-8A91-4E52-910D-F4019163BEF7}" dt="2025-10-04T20:02:37.256" v="8766" actId="14100"/>
          <ac:spMkLst>
            <pc:docMk/>
            <pc:sldMk cId="1241362475" sldId="398"/>
            <ac:spMk id="5" creationId="{6E45DA0D-374B-4A13-3566-7770C48FC688}"/>
          </ac:spMkLst>
        </pc:spChg>
        <pc:spChg chg="mod">
          <ac:chgData name="JORGE SOUZA" userId="b892dbbb18530716" providerId="LiveId" clId="{5CCEA9CF-8A91-4E52-910D-F4019163BEF7}" dt="2025-10-03T19:34:37.156" v="731" actId="108"/>
          <ac:spMkLst>
            <pc:docMk/>
            <pc:sldMk cId="1241362475" sldId="398"/>
            <ac:spMk id="6" creationId="{72FAAFBE-4160-FC32-0905-44823EB8237F}"/>
          </ac:spMkLst>
        </pc:spChg>
        <pc:spChg chg="add del">
          <ac:chgData name="JORGE SOUZA" userId="b892dbbb18530716" providerId="LiveId" clId="{5CCEA9CF-8A91-4E52-910D-F4019163BEF7}" dt="2025-10-03T19:03:53.730" v="295" actId="22"/>
          <ac:spMkLst>
            <pc:docMk/>
            <pc:sldMk cId="1241362475" sldId="398"/>
            <ac:spMk id="8" creationId="{FEC7E02F-76F1-B3EB-BD55-BFAD8E65CBCC}"/>
          </ac:spMkLst>
        </pc:spChg>
        <pc:spChg chg="add mod">
          <ac:chgData name="JORGE SOUZA" userId="b892dbbb18530716" providerId="LiveId" clId="{5CCEA9CF-8A91-4E52-910D-F4019163BEF7}" dt="2025-10-04T20:02:50.726" v="8768" actId="255"/>
          <ac:spMkLst>
            <pc:docMk/>
            <pc:sldMk cId="1241362475" sldId="398"/>
            <ac:spMk id="10" creationId="{60DC26C6-DEDB-C80C-15F2-38E0AEE2362A}"/>
          </ac:spMkLst>
        </pc:spChg>
      </pc:sldChg>
      <pc:sldChg chg="addSp modSp add mod">
        <pc:chgData name="JORGE SOUZA" userId="b892dbbb18530716" providerId="LiveId" clId="{5CCEA9CF-8A91-4E52-910D-F4019163BEF7}" dt="2025-10-04T20:03:29.197" v="8775" actId="14100"/>
        <pc:sldMkLst>
          <pc:docMk/>
          <pc:sldMk cId="3094945257" sldId="399"/>
        </pc:sldMkLst>
        <pc:spChg chg="add mod">
          <ac:chgData name="JORGE SOUZA" userId="b892dbbb18530716" providerId="LiveId" clId="{5CCEA9CF-8A91-4E52-910D-F4019163BEF7}" dt="2025-10-04T20:03:29.197" v="8775" actId="14100"/>
          <ac:spMkLst>
            <pc:docMk/>
            <pc:sldMk cId="3094945257" sldId="399"/>
            <ac:spMk id="3" creationId="{9FEE6B43-4787-E18A-0FBA-D73C6C73A63C}"/>
          </ac:spMkLst>
        </pc:spChg>
        <pc:spChg chg="mod">
          <ac:chgData name="JORGE SOUZA" userId="b892dbbb18530716" providerId="LiveId" clId="{5CCEA9CF-8A91-4E52-910D-F4019163BEF7}" dt="2025-10-03T19:35:34.977" v="736"/>
          <ac:spMkLst>
            <pc:docMk/>
            <pc:sldMk cId="3094945257" sldId="399"/>
            <ac:spMk id="6" creationId="{CF16B93A-82A5-7479-71DD-F1534951B446}"/>
          </ac:spMkLst>
        </pc:spChg>
      </pc:sldChg>
      <pc:sldChg chg="add del">
        <pc:chgData name="JORGE SOUZA" userId="b892dbbb18530716" providerId="LiveId" clId="{5CCEA9CF-8A91-4E52-910D-F4019163BEF7}" dt="2025-10-03T20:14:08.179" v="1425" actId="47"/>
        <pc:sldMkLst>
          <pc:docMk/>
          <pc:sldMk cId="697177710" sldId="400"/>
        </pc:sldMkLst>
      </pc:sldChg>
      <pc:sldChg chg="add del">
        <pc:chgData name="JORGE SOUZA" userId="b892dbbb18530716" providerId="LiveId" clId="{5CCEA9CF-8A91-4E52-910D-F4019163BEF7}" dt="2025-10-03T20:14:08.585" v="1426" actId="47"/>
        <pc:sldMkLst>
          <pc:docMk/>
          <pc:sldMk cId="3778118920" sldId="401"/>
        </pc:sldMkLst>
      </pc:sldChg>
      <pc:sldChg chg="add del">
        <pc:chgData name="JORGE SOUZA" userId="b892dbbb18530716" providerId="LiveId" clId="{5CCEA9CF-8A91-4E52-910D-F4019163BEF7}" dt="2025-10-03T20:14:08.819" v="1427" actId="47"/>
        <pc:sldMkLst>
          <pc:docMk/>
          <pc:sldMk cId="1124273654" sldId="402"/>
        </pc:sldMkLst>
      </pc:sldChg>
      <pc:sldChg chg="add del">
        <pc:chgData name="JORGE SOUZA" userId="b892dbbb18530716" providerId="LiveId" clId="{5CCEA9CF-8A91-4E52-910D-F4019163BEF7}" dt="2025-10-03T20:14:08.991" v="1428" actId="47"/>
        <pc:sldMkLst>
          <pc:docMk/>
          <pc:sldMk cId="699104024" sldId="403"/>
        </pc:sldMkLst>
      </pc:sldChg>
      <pc:sldChg chg="add del">
        <pc:chgData name="JORGE SOUZA" userId="b892dbbb18530716" providerId="LiveId" clId="{5CCEA9CF-8A91-4E52-910D-F4019163BEF7}" dt="2025-10-03T20:14:09.195" v="1429" actId="47"/>
        <pc:sldMkLst>
          <pc:docMk/>
          <pc:sldMk cId="1955330536" sldId="404"/>
        </pc:sldMkLst>
      </pc:sldChg>
      <pc:sldChg chg="add del">
        <pc:chgData name="JORGE SOUZA" userId="b892dbbb18530716" providerId="LiveId" clId="{5CCEA9CF-8A91-4E52-910D-F4019163BEF7}" dt="2025-10-03T20:14:09.351" v="1430" actId="47"/>
        <pc:sldMkLst>
          <pc:docMk/>
          <pc:sldMk cId="3044780934" sldId="405"/>
        </pc:sldMkLst>
      </pc:sldChg>
      <pc:sldChg chg="add del">
        <pc:chgData name="JORGE SOUZA" userId="b892dbbb18530716" providerId="LiveId" clId="{5CCEA9CF-8A91-4E52-910D-F4019163BEF7}" dt="2025-10-03T20:14:09.538" v="1431" actId="47"/>
        <pc:sldMkLst>
          <pc:docMk/>
          <pc:sldMk cId="4193230387" sldId="406"/>
        </pc:sldMkLst>
      </pc:sldChg>
      <pc:sldChg chg="add del">
        <pc:chgData name="JORGE SOUZA" userId="b892dbbb18530716" providerId="LiveId" clId="{5CCEA9CF-8A91-4E52-910D-F4019163BEF7}" dt="2025-10-03T20:14:09.726" v="1432" actId="47"/>
        <pc:sldMkLst>
          <pc:docMk/>
          <pc:sldMk cId="193613293" sldId="407"/>
        </pc:sldMkLst>
      </pc:sldChg>
      <pc:sldChg chg="add del">
        <pc:chgData name="JORGE SOUZA" userId="b892dbbb18530716" providerId="LiveId" clId="{5CCEA9CF-8A91-4E52-910D-F4019163BEF7}" dt="2025-10-03T20:14:10.147" v="1433" actId="47"/>
        <pc:sldMkLst>
          <pc:docMk/>
          <pc:sldMk cId="3623523641" sldId="408"/>
        </pc:sldMkLst>
      </pc:sldChg>
      <pc:sldChg chg="add del">
        <pc:chgData name="JORGE SOUZA" userId="b892dbbb18530716" providerId="LiveId" clId="{5CCEA9CF-8A91-4E52-910D-F4019163BEF7}" dt="2025-10-03T20:14:10.319" v="1434" actId="47"/>
        <pc:sldMkLst>
          <pc:docMk/>
          <pc:sldMk cId="2573881378" sldId="409"/>
        </pc:sldMkLst>
      </pc:sldChg>
      <pc:sldChg chg="add del">
        <pc:chgData name="JORGE SOUZA" userId="b892dbbb18530716" providerId="LiveId" clId="{5CCEA9CF-8A91-4E52-910D-F4019163BEF7}" dt="2025-10-03T20:14:10.475" v="1435" actId="47"/>
        <pc:sldMkLst>
          <pc:docMk/>
          <pc:sldMk cId="3002922800" sldId="410"/>
        </pc:sldMkLst>
      </pc:sldChg>
      <pc:sldChg chg="addSp delSp modSp add mod">
        <pc:chgData name="JORGE SOUZA" userId="b892dbbb18530716" providerId="LiveId" clId="{5CCEA9CF-8A91-4E52-910D-F4019163BEF7}" dt="2025-10-04T20:05:58.418" v="8795" actId="14100"/>
        <pc:sldMkLst>
          <pc:docMk/>
          <pc:sldMk cId="3797010254" sldId="411"/>
        </pc:sldMkLst>
        <pc:spChg chg="add del mod">
          <ac:chgData name="JORGE SOUZA" userId="b892dbbb18530716" providerId="LiveId" clId="{5CCEA9CF-8A91-4E52-910D-F4019163BEF7}" dt="2025-10-04T19:21:20.448" v="8562" actId="207"/>
          <ac:spMkLst>
            <pc:docMk/>
            <pc:sldMk cId="3797010254" sldId="411"/>
            <ac:spMk id="5" creationId="{59C2B9C6-50B7-D60E-8756-7074B0AFEA14}"/>
          </ac:spMkLst>
        </pc:spChg>
        <pc:spChg chg="mod">
          <ac:chgData name="JORGE SOUZA" userId="b892dbbb18530716" providerId="LiveId" clId="{5CCEA9CF-8A91-4E52-910D-F4019163BEF7}" dt="2025-10-03T20:29:07.136" v="1648" actId="255"/>
          <ac:spMkLst>
            <pc:docMk/>
            <pc:sldMk cId="3797010254" sldId="411"/>
            <ac:spMk id="6" creationId="{391CD11F-70DD-7B58-5E9A-B6E5E52E868B}"/>
          </ac:spMkLst>
        </pc:spChg>
        <pc:spChg chg="add mod">
          <ac:chgData name="JORGE SOUZA" userId="b892dbbb18530716" providerId="LiveId" clId="{5CCEA9CF-8A91-4E52-910D-F4019163BEF7}" dt="2025-10-04T20:05:54.209" v="8794" actId="14100"/>
          <ac:spMkLst>
            <pc:docMk/>
            <pc:sldMk cId="3797010254" sldId="411"/>
            <ac:spMk id="8" creationId="{7958624E-2575-1373-CABB-5BA86C0A696A}"/>
          </ac:spMkLst>
        </pc:spChg>
        <pc:spChg chg="add del mod">
          <ac:chgData name="JORGE SOUZA" userId="b892dbbb18530716" providerId="LiveId" clId="{5CCEA9CF-8A91-4E52-910D-F4019163BEF7}" dt="2025-10-04T20:05:58.418" v="8795" actId="14100"/>
          <ac:spMkLst>
            <pc:docMk/>
            <pc:sldMk cId="3797010254" sldId="411"/>
            <ac:spMk id="9" creationId="{BDB5339B-7FDB-8F8F-6B4D-0CF36F284B97}"/>
          </ac:spMkLst>
        </pc:spChg>
        <pc:picChg chg="add mod">
          <ac:chgData name="JORGE SOUZA" userId="b892dbbb18530716" providerId="LiveId" clId="{5CCEA9CF-8A91-4E52-910D-F4019163BEF7}" dt="2025-10-03T20:27:51.227" v="1638"/>
          <ac:picMkLst>
            <pc:docMk/>
            <pc:sldMk cId="3797010254" sldId="411"/>
            <ac:picMk id="2" creationId="{A18D9412-DACE-5778-3923-10D8C837E3E0}"/>
          </ac:picMkLst>
        </pc:picChg>
      </pc:sldChg>
      <pc:sldChg chg="modSp add del mod">
        <pc:chgData name="JORGE SOUZA" userId="b892dbbb18530716" providerId="LiveId" clId="{5CCEA9CF-8A91-4E52-910D-F4019163BEF7}" dt="2025-10-04T13:23:16.296" v="3158" actId="47"/>
        <pc:sldMkLst>
          <pc:docMk/>
          <pc:sldMk cId="560710018" sldId="412"/>
        </pc:sldMkLst>
        <pc:spChg chg="mod">
          <ac:chgData name="JORGE SOUZA" userId="b892dbbb18530716" providerId="LiveId" clId="{5CCEA9CF-8A91-4E52-910D-F4019163BEF7}" dt="2025-10-04T12:52:01.388" v="2605" actId="14100"/>
          <ac:spMkLst>
            <pc:docMk/>
            <pc:sldMk cId="560710018" sldId="412"/>
            <ac:spMk id="6" creationId="{C88DDBE9-CFA0-865A-5437-760D84F8AD44}"/>
          </ac:spMkLst>
        </pc:spChg>
      </pc:sldChg>
      <pc:sldChg chg="addSp delSp modSp add mod">
        <pc:chgData name="JORGE SOUZA" userId="b892dbbb18530716" providerId="LiveId" clId="{5CCEA9CF-8A91-4E52-910D-F4019163BEF7}" dt="2025-10-04T20:08:22.981" v="8815" actId="14100"/>
        <pc:sldMkLst>
          <pc:docMk/>
          <pc:sldMk cId="2975795748" sldId="413"/>
        </pc:sldMkLst>
        <pc:spChg chg="add mod">
          <ac:chgData name="JORGE SOUZA" userId="b892dbbb18530716" providerId="LiveId" clId="{5CCEA9CF-8A91-4E52-910D-F4019163BEF7}" dt="2025-10-04T20:08:05.474" v="8811" actId="14100"/>
          <ac:spMkLst>
            <pc:docMk/>
            <pc:sldMk cId="2975795748" sldId="413"/>
            <ac:spMk id="3" creationId="{C85B96F1-BDBD-27C2-024B-3D881D71D398}"/>
          </ac:spMkLst>
        </pc:spChg>
        <pc:spChg chg="mod">
          <ac:chgData name="JORGE SOUZA" userId="b892dbbb18530716" providerId="LiveId" clId="{5CCEA9CF-8A91-4E52-910D-F4019163BEF7}" dt="2025-10-04T13:33:29.137" v="3338" actId="108"/>
          <ac:spMkLst>
            <pc:docMk/>
            <pc:sldMk cId="2975795748" sldId="413"/>
            <ac:spMk id="6" creationId="{DB5993E2-EBC9-79A9-D147-D2655E40280F}"/>
          </ac:spMkLst>
        </pc:spChg>
        <pc:spChg chg="add mod">
          <ac:chgData name="JORGE SOUZA" userId="b892dbbb18530716" providerId="LiveId" clId="{5CCEA9CF-8A91-4E52-910D-F4019163BEF7}" dt="2025-10-04T20:08:17.409" v="8814" actId="14100"/>
          <ac:spMkLst>
            <pc:docMk/>
            <pc:sldMk cId="2975795748" sldId="413"/>
            <ac:spMk id="7" creationId="{8E5A1F0F-CECD-A7D0-7C30-6BAA0B4EEEF9}"/>
          </ac:spMkLst>
        </pc:spChg>
        <pc:spChg chg="add mod">
          <ac:chgData name="JORGE SOUZA" userId="b892dbbb18530716" providerId="LiveId" clId="{5CCEA9CF-8A91-4E52-910D-F4019163BEF7}" dt="2025-10-04T20:08:22.981" v="8815" actId="14100"/>
          <ac:spMkLst>
            <pc:docMk/>
            <pc:sldMk cId="2975795748" sldId="413"/>
            <ac:spMk id="9" creationId="{A70B92F8-7331-8680-774E-48CDEDB5663D}"/>
          </ac:spMkLst>
        </pc:spChg>
        <pc:picChg chg="add del mod">
          <ac:chgData name="JORGE SOUZA" userId="b892dbbb18530716" providerId="LiveId" clId="{5CCEA9CF-8A91-4E52-910D-F4019163BEF7}" dt="2025-10-04T17:00:54.396" v="6310" actId="22"/>
          <ac:picMkLst>
            <pc:docMk/>
            <pc:sldMk cId="2975795748" sldId="413"/>
            <ac:picMk id="11" creationId="{380D24D7-E7E6-9269-3C5A-8E77FF37FF08}"/>
          </ac:picMkLst>
        </pc:picChg>
        <pc:picChg chg="add mod">
          <ac:chgData name="JORGE SOUZA" userId="b892dbbb18530716" providerId="LiveId" clId="{5CCEA9CF-8A91-4E52-910D-F4019163BEF7}" dt="2025-10-04T17:00:47.381" v="6307"/>
          <ac:picMkLst>
            <pc:docMk/>
            <pc:sldMk cId="2975795748" sldId="413"/>
            <ac:picMk id="12" creationId="{B8C68848-8ECB-3A2E-268C-16DEAA7AD8BB}"/>
          </ac:picMkLst>
        </pc:picChg>
        <pc:picChg chg="mod">
          <ac:chgData name="JORGE SOUZA" userId="b892dbbb18530716" providerId="LiveId" clId="{5CCEA9CF-8A91-4E52-910D-F4019163BEF7}" dt="2025-10-04T20:08:11.309" v="8813" actId="1076"/>
          <ac:picMkLst>
            <pc:docMk/>
            <pc:sldMk cId="2975795748" sldId="413"/>
            <ac:picMk id="61" creationId="{C667F115-7F01-AA1C-1CB8-9847C4D7F37C}"/>
          </ac:picMkLst>
        </pc:picChg>
      </pc:sldChg>
      <pc:sldChg chg="addSp modSp add mod">
        <pc:chgData name="JORGE SOUZA" userId="b892dbbb18530716" providerId="LiveId" clId="{5CCEA9CF-8A91-4E52-910D-F4019163BEF7}" dt="2025-10-04T20:09:56.161" v="8879" actId="1035"/>
        <pc:sldMkLst>
          <pc:docMk/>
          <pc:sldMk cId="3691983401" sldId="414"/>
        </pc:sldMkLst>
        <pc:spChg chg="add mod">
          <ac:chgData name="JORGE SOUZA" userId="b892dbbb18530716" providerId="LiveId" clId="{5CCEA9CF-8A91-4E52-910D-F4019163BEF7}" dt="2025-10-04T19:36:53.830" v="8672" actId="207"/>
          <ac:spMkLst>
            <pc:docMk/>
            <pc:sldMk cId="3691983401" sldId="414"/>
            <ac:spMk id="3" creationId="{A9409F5D-B8C6-A39F-7B7A-1EDB59F92415}"/>
          </ac:spMkLst>
        </pc:spChg>
        <pc:spChg chg="mod">
          <ac:chgData name="JORGE SOUZA" userId="b892dbbb18530716" providerId="LiveId" clId="{5CCEA9CF-8A91-4E52-910D-F4019163BEF7}" dt="2025-10-04T13:47:45.552" v="3741" actId="14100"/>
          <ac:spMkLst>
            <pc:docMk/>
            <pc:sldMk cId="3691983401" sldId="414"/>
            <ac:spMk id="6" creationId="{A13D7A8E-73D8-B2C3-460A-CEA8A63B5828}"/>
          </ac:spMkLst>
        </pc:spChg>
        <pc:spChg chg="add mod">
          <ac:chgData name="JORGE SOUZA" userId="b892dbbb18530716" providerId="LiveId" clId="{5CCEA9CF-8A91-4E52-910D-F4019163BEF7}" dt="2025-10-04T20:09:56.161" v="8879" actId="1035"/>
          <ac:spMkLst>
            <pc:docMk/>
            <pc:sldMk cId="3691983401" sldId="414"/>
            <ac:spMk id="7" creationId="{5028BF78-B524-8E99-2786-F79E3F48764F}"/>
          </ac:spMkLst>
        </pc:spChg>
        <pc:spChg chg="add mod">
          <ac:chgData name="JORGE SOUZA" userId="b892dbbb18530716" providerId="LiveId" clId="{5CCEA9CF-8A91-4E52-910D-F4019163BEF7}" dt="2025-10-04T20:09:47.149" v="8875" actId="1036"/>
          <ac:spMkLst>
            <pc:docMk/>
            <pc:sldMk cId="3691983401" sldId="414"/>
            <ac:spMk id="9" creationId="{1F0A896D-EB8C-2E7C-205C-B236961BBE6A}"/>
          </ac:spMkLst>
        </pc:spChg>
      </pc:sldChg>
      <pc:sldChg chg="addSp modSp add mod">
        <pc:chgData name="JORGE SOUZA" userId="b892dbbb18530716" providerId="LiveId" clId="{5CCEA9CF-8A91-4E52-910D-F4019163BEF7}" dt="2025-10-04T20:10:12.931" v="8881" actId="14100"/>
        <pc:sldMkLst>
          <pc:docMk/>
          <pc:sldMk cId="1082683740" sldId="415"/>
        </pc:sldMkLst>
        <pc:spChg chg="add mod">
          <ac:chgData name="JORGE SOUZA" userId="b892dbbb18530716" providerId="LiveId" clId="{5CCEA9CF-8A91-4E52-910D-F4019163BEF7}" dt="2025-10-04T20:10:09.979" v="8880" actId="14100"/>
          <ac:spMkLst>
            <pc:docMk/>
            <pc:sldMk cId="1082683740" sldId="415"/>
            <ac:spMk id="3" creationId="{0A2A9DA3-1008-80BA-A6AA-D6C1883D7FDF}"/>
          </ac:spMkLst>
        </pc:spChg>
        <pc:spChg chg="mod">
          <ac:chgData name="JORGE SOUZA" userId="b892dbbb18530716" providerId="LiveId" clId="{5CCEA9CF-8A91-4E52-910D-F4019163BEF7}" dt="2025-10-04T13:50:21.522" v="3847" actId="108"/>
          <ac:spMkLst>
            <pc:docMk/>
            <pc:sldMk cId="1082683740" sldId="415"/>
            <ac:spMk id="6" creationId="{95B2E63E-8697-C13D-6F08-51C471CE5E12}"/>
          </ac:spMkLst>
        </pc:spChg>
        <pc:spChg chg="add mod">
          <ac:chgData name="JORGE SOUZA" userId="b892dbbb18530716" providerId="LiveId" clId="{5CCEA9CF-8A91-4E52-910D-F4019163BEF7}" dt="2025-10-04T20:10:12.931" v="8881" actId="14100"/>
          <ac:spMkLst>
            <pc:docMk/>
            <pc:sldMk cId="1082683740" sldId="415"/>
            <ac:spMk id="7" creationId="{81063889-13E6-437C-42D6-B79C0445AAA3}"/>
          </ac:spMkLst>
        </pc:spChg>
      </pc:sldChg>
      <pc:sldChg chg="add del">
        <pc:chgData name="JORGE SOUZA" userId="b892dbbb18530716" providerId="LiveId" clId="{5CCEA9CF-8A91-4E52-910D-F4019163BEF7}" dt="2025-10-04T12:46:24.191" v="2485" actId="47"/>
        <pc:sldMkLst>
          <pc:docMk/>
          <pc:sldMk cId="4265418608" sldId="416"/>
        </pc:sldMkLst>
      </pc:sldChg>
      <pc:sldChg chg="add del">
        <pc:chgData name="JORGE SOUZA" userId="b892dbbb18530716" providerId="LiveId" clId="{5CCEA9CF-8A91-4E52-910D-F4019163BEF7}" dt="2025-10-04T12:46:25.629" v="2486" actId="47"/>
        <pc:sldMkLst>
          <pc:docMk/>
          <pc:sldMk cId="4291631146" sldId="417"/>
        </pc:sldMkLst>
      </pc:sldChg>
      <pc:sldChg chg="add del">
        <pc:chgData name="JORGE SOUZA" userId="b892dbbb18530716" providerId="LiveId" clId="{5CCEA9CF-8A91-4E52-910D-F4019163BEF7}" dt="2025-10-04T12:46:25.988" v="2487" actId="47"/>
        <pc:sldMkLst>
          <pc:docMk/>
          <pc:sldMk cId="3722453976" sldId="418"/>
        </pc:sldMkLst>
      </pc:sldChg>
      <pc:sldChg chg="add del">
        <pc:chgData name="JORGE SOUZA" userId="b892dbbb18530716" providerId="LiveId" clId="{5CCEA9CF-8A91-4E52-910D-F4019163BEF7}" dt="2025-10-04T12:46:26.332" v="2488" actId="47"/>
        <pc:sldMkLst>
          <pc:docMk/>
          <pc:sldMk cId="2564466807" sldId="419"/>
        </pc:sldMkLst>
      </pc:sldChg>
      <pc:sldChg chg="add del">
        <pc:chgData name="JORGE SOUZA" userId="b892dbbb18530716" providerId="LiveId" clId="{5CCEA9CF-8A91-4E52-910D-F4019163BEF7}" dt="2025-10-04T12:46:26.691" v="2489" actId="47"/>
        <pc:sldMkLst>
          <pc:docMk/>
          <pc:sldMk cId="405932607" sldId="420"/>
        </pc:sldMkLst>
      </pc:sldChg>
      <pc:sldChg chg="add del">
        <pc:chgData name="JORGE SOUZA" userId="b892dbbb18530716" providerId="LiveId" clId="{5CCEA9CF-8A91-4E52-910D-F4019163BEF7}" dt="2025-10-04T12:46:27.082" v="2490" actId="47"/>
        <pc:sldMkLst>
          <pc:docMk/>
          <pc:sldMk cId="1663692125" sldId="421"/>
        </pc:sldMkLst>
      </pc:sldChg>
      <pc:sldChg chg="add del">
        <pc:chgData name="JORGE SOUZA" userId="b892dbbb18530716" providerId="LiveId" clId="{5CCEA9CF-8A91-4E52-910D-F4019163BEF7}" dt="2025-10-04T12:46:27.394" v="2491" actId="47"/>
        <pc:sldMkLst>
          <pc:docMk/>
          <pc:sldMk cId="2212695509" sldId="422"/>
        </pc:sldMkLst>
      </pc:sldChg>
      <pc:sldChg chg="add del">
        <pc:chgData name="JORGE SOUZA" userId="b892dbbb18530716" providerId="LiveId" clId="{5CCEA9CF-8A91-4E52-910D-F4019163BEF7}" dt="2025-10-04T12:46:27.722" v="2492" actId="47"/>
        <pc:sldMkLst>
          <pc:docMk/>
          <pc:sldMk cId="2987672614" sldId="423"/>
        </pc:sldMkLst>
      </pc:sldChg>
      <pc:sldChg chg="addSp delSp modSp add mod">
        <pc:chgData name="JORGE SOUZA" userId="b892dbbb18530716" providerId="LiveId" clId="{5CCEA9CF-8A91-4E52-910D-F4019163BEF7}" dt="2025-10-04T20:04:07.678" v="8778" actId="14100"/>
        <pc:sldMkLst>
          <pc:docMk/>
          <pc:sldMk cId="186277686" sldId="424"/>
        </pc:sldMkLst>
        <pc:spChg chg="add del mod">
          <ac:chgData name="JORGE SOUZA" userId="b892dbbb18530716" providerId="LiveId" clId="{5CCEA9CF-8A91-4E52-910D-F4019163BEF7}" dt="2025-10-03T19:46:33.494" v="926" actId="21"/>
          <ac:spMkLst>
            <pc:docMk/>
            <pc:sldMk cId="186277686" sldId="424"/>
            <ac:spMk id="3" creationId="{7C6DC1D6-D941-20CA-A357-F74577DE9C5F}"/>
          </ac:spMkLst>
        </pc:spChg>
        <pc:spChg chg="mod">
          <ac:chgData name="JORGE SOUZA" userId="b892dbbb18530716" providerId="LiveId" clId="{5CCEA9CF-8A91-4E52-910D-F4019163BEF7}" dt="2025-10-03T19:32:46.896" v="725" actId="2711"/>
          <ac:spMkLst>
            <pc:docMk/>
            <pc:sldMk cId="186277686" sldId="424"/>
            <ac:spMk id="6" creationId="{CE3489C8-9E93-2D8B-FAC6-27041711CA29}"/>
          </ac:spMkLst>
        </pc:spChg>
        <pc:spChg chg="add mod">
          <ac:chgData name="JORGE SOUZA" userId="b892dbbb18530716" providerId="LiveId" clId="{5CCEA9CF-8A91-4E52-910D-F4019163BEF7}" dt="2025-10-04T20:04:02.453" v="8777" actId="14100"/>
          <ac:spMkLst>
            <pc:docMk/>
            <pc:sldMk cId="186277686" sldId="424"/>
            <ac:spMk id="7" creationId="{00473D65-C6D6-6058-2F39-72F8BC5CF61A}"/>
          </ac:spMkLst>
        </pc:spChg>
        <pc:spChg chg="add mod">
          <ac:chgData name="JORGE SOUZA" userId="b892dbbb18530716" providerId="LiveId" clId="{5CCEA9CF-8A91-4E52-910D-F4019163BEF7}" dt="2025-10-04T20:04:07.678" v="8778" actId="14100"/>
          <ac:spMkLst>
            <pc:docMk/>
            <pc:sldMk cId="186277686" sldId="424"/>
            <ac:spMk id="9" creationId="{CBD367B3-8953-066D-5AEB-A695231BC456}"/>
          </ac:spMkLst>
        </pc:spChg>
      </pc:sldChg>
      <pc:sldChg chg="addSp modSp add mod">
        <pc:chgData name="JORGE SOUZA" userId="b892dbbb18530716" providerId="LiveId" clId="{5CCEA9CF-8A91-4E52-910D-F4019163BEF7}" dt="2025-10-04T20:04:21.179" v="8780" actId="14100"/>
        <pc:sldMkLst>
          <pc:docMk/>
          <pc:sldMk cId="1760263072" sldId="425"/>
        </pc:sldMkLst>
        <pc:spChg chg="add mod">
          <ac:chgData name="JORGE SOUZA" userId="b892dbbb18530716" providerId="LiveId" clId="{5CCEA9CF-8A91-4E52-910D-F4019163BEF7}" dt="2025-10-04T20:04:21.179" v="8780" actId="14100"/>
          <ac:spMkLst>
            <pc:docMk/>
            <pc:sldMk cId="1760263072" sldId="425"/>
            <ac:spMk id="2" creationId="{F3BFB324-3F76-F11A-96E3-08E87972B307}"/>
          </ac:spMkLst>
        </pc:spChg>
        <pc:spChg chg="add mod">
          <ac:chgData name="JORGE SOUZA" userId="b892dbbb18530716" providerId="LiveId" clId="{5CCEA9CF-8A91-4E52-910D-F4019163BEF7}" dt="2025-10-04T20:04:17.067" v="8779" actId="14100"/>
          <ac:spMkLst>
            <pc:docMk/>
            <pc:sldMk cId="1760263072" sldId="425"/>
            <ac:spMk id="5" creationId="{21DC0018-60D6-3C73-0335-F6397D863D0D}"/>
          </ac:spMkLst>
        </pc:spChg>
        <pc:spChg chg="mod">
          <ac:chgData name="JORGE SOUZA" userId="b892dbbb18530716" providerId="LiveId" clId="{5CCEA9CF-8A91-4E52-910D-F4019163BEF7}" dt="2025-10-03T19:37:24.615" v="762"/>
          <ac:spMkLst>
            <pc:docMk/>
            <pc:sldMk cId="1760263072" sldId="425"/>
            <ac:spMk id="6" creationId="{FC9B7B21-95D4-92D3-F592-973785ECCC86}"/>
          </ac:spMkLst>
        </pc:spChg>
      </pc:sldChg>
      <pc:sldChg chg="addSp modSp add mod">
        <pc:chgData name="JORGE SOUZA" userId="b892dbbb18530716" providerId="LiveId" clId="{5CCEA9CF-8A91-4E52-910D-F4019163BEF7}" dt="2025-10-04T20:04:39.152" v="8782" actId="14100"/>
        <pc:sldMkLst>
          <pc:docMk/>
          <pc:sldMk cId="1089906372" sldId="426"/>
        </pc:sldMkLst>
        <pc:spChg chg="add mod">
          <ac:chgData name="JORGE SOUZA" userId="b892dbbb18530716" providerId="LiveId" clId="{5CCEA9CF-8A91-4E52-910D-F4019163BEF7}" dt="2025-10-04T20:04:39.152" v="8782" actId="14100"/>
          <ac:spMkLst>
            <pc:docMk/>
            <pc:sldMk cId="1089906372" sldId="426"/>
            <ac:spMk id="3" creationId="{66691943-40A3-AED1-24CD-1BE117D24347}"/>
          </ac:spMkLst>
        </pc:spChg>
        <pc:spChg chg="mod">
          <ac:chgData name="JORGE SOUZA" userId="b892dbbb18530716" providerId="LiveId" clId="{5CCEA9CF-8A91-4E52-910D-F4019163BEF7}" dt="2025-10-03T20:14:33.361" v="1437" actId="2711"/>
          <ac:spMkLst>
            <pc:docMk/>
            <pc:sldMk cId="1089906372" sldId="426"/>
            <ac:spMk id="6" creationId="{9C4B4FAB-C52E-49E8-557C-A2D5B1A0D51B}"/>
          </ac:spMkLst>
        </pc:spChg>
        <pc:spChg chg="add mod">
          <ac:chgData name="JORGE SOUZA" userId="b892dbbb18530716" providerId="LiveId" clId="{5CCEA9CF-8A91-4E52-910D-F4019163BEF7}" dt="2025-10-04T20:04:30.545" v="8781" actId="14100"/>
          <ac:spMkLst>
            <pc:docMk/>
            <pc:sldMk cId="1089906372" sldId="426"/>
            <ac:spMk id="7" creationId="{C1ED836F-2D8B-E6E3-E24A-DCE538A2FE81}"/>
          </ac:spMkLst>
        </pc:spChg>
      </pc:sldChg>
      <pc:sldChg chg="addSp modSp add mod">
        <pc:chgData name="JORGE SOUZA" userId="b892dbbb18530716" providerId="LiveId" clId="{5CCEA9CF-8A91-4E52-910D-F4019163BEF7}" dt="2025-10-04T20:05:19.744" v="8793" actId="1035"/>
        <pc:sldMkLst>
          <pc:docMk/>
          <pc:sldMk cId="2914301494" sldId="427"/>
        </pc:sldMkLst>
        <pc:spChg chg="add mod">
          <ac:chgData name="JORGE SOUZA" userId="b892dbbb18530716" providerId="LiveId" clId="{5CCEA9CF-8A91-4E52-910D-F4019163BEF7}" dt="2025-10-04T20:05:19.744" v="8793" actId="1035"/>
          <ac:spMkLst>
            <pc:docMk/>
            <pc:sldMk cId="2914301494" sldId="427"/>
            <ac:spMk id="3" creationId="{EB2E5AAB-999B-887F-DCC0-C4EB77EA0F9E}"/>
          </ac:spMkLst>
        </pc:spChg>
        <pc:spChg chg="mod">
          <ac:chgData name="JORGE SOUZA" userId="b892dbbb18530716" providerId="LiveId" clId="{5CCEA9CF-8A91-4E52-910D-F4019163BEF7}" dt="2025-10-03T20:14:22.473" v="1436" actId="2711"/>
          <ac:spMkLst>
            <pc:docMk/>
            <pc:sldMk cId="2914301494" sldId="427"/>
            <ac:spMk id="6" creationId="{B2B17569-0426-B704-4324-ECCBE3027CB8}"/>
          </ac:spMkLst>
        </pc:spChg>
      </pc:sldChg>
      <pc:sldChg chg="add del">
        <pc:chgData name="JORGE SOUZA" userId="b892dbbb18530716" providerId="LiveId" clId="{5CCEA9CF-8A91-4E52-910D-F4019163BEF7}" dt="2025-10-03T20:14:04.711" v="1422" actId="47"/>
        <pc:sldMkLst>
          <pc:docMk/>
          <pc:sldMk cId="518512750" sldId="428"/>
        </pc:sldMkLst>
      </pc:sldChg>
      <pc:sldChg chg="add del">
        <pc:chgData name="JORGE SOUZA" userId="b892dbbb18530716" providerId="LiveId" clId="{5CCEA9CF-8A91-4E52-910D-F4019163BEF7}" dt="2025-10-03T20:14:05.726" v="1423" actId="47"/>
        <pc:sldMkLst>
          <pc:docMk/>
          <pc:sldMk cId="91586481" sldId="429"/>
        </pc:sldMkLst>
      </pc:sldChg>
      <pc:sldChg chg="add del">
        <pc:chgData name="JORGE SOUZA" userId="b892dbbb18530716" providerId="LiveId" clId="{5CCEA9CF-8A91-4E52-910D-F4019163BEF7}" dt="2025-10-03T20:14:06.601" v="1424" actId="47"/>
        <pc:sldMkLst>
          <pc:docMk/>
          <pc:sldMk cId="1562360746" sldId="430"/>
        </pc:sldMkLst>
      </pc:sldChg>
      <pc:sldChg chg="modSp add mod ord">
        <pc:chgData name="JORGE SOUZA" userId="b892dbbb18530716" providerId="LiveId" clId="{5CCEA9CF-8A91-4E52-910D-F4019163BEF7}" dt="2025-10-04T20:03:40.572" v="8776" actId="14100"/>
        <pc:sldMkLst>
          <pc:docMk/>
          <pc:sldMk cId="3900109334" sldId="431"/>
        </pc:sldMkLst>
        <pc:spChg chg="mod">
          <ac:chgData name="JORGE SOUZA" userId="b892dbbb18530716" providerId="LiveId" clId="{5CCEA9CF-8A91-4E52-910D-F4019163BEF7}" dt="2025-10-04T20:03:40.572" v="8776" actId="14100"/>
          <ac:spMkLst>
            <pc:docMk/>
            <pc:sldMk cId="3900109334" sldId="431"/>
            <ac:spMk id="3" creationId="{7DC11650-0245-4C7B-4D4B-F0A4CBA5AB30}"/>
          </ac:spMkLst>
        </pc:spChg>
      </pc:sldChg>
      <pc:sldChg chg="add del">
        <pc:chgData name="JORGE SOUZA" userId="b892dbbb18530716" providerId="LiveId" clId="{5CCEA9CF-8A91-4E52-910D-F4019163BEF7}" dt="2025-10-03T20:07:32.157" v="1191"/>
        <pc:sldMkLst>
          <pc:docMk/>
          <pc:sldMk cId="857506045" sldId="432"/>
        </pc:sldMkLst>
      </pc:sldChg>
      <pc:sldChg chg="addSp modSp add mod">
        <pc:chgData name="JORGE SOUZA" userId="b892dbbb18530716" providerId="LiveId" clId="{5CCEA9CF-8A91-4E52-910D-F4019163BEF7}" dt="2025-10-04T16:31:54.565" v="5850" actId="1037"/>
        <pc:sldMkLst>
          <pc:docMk/>
          <pc:sldMk cId="2823642813" sldId="432"/>
        </pc:sldMkLst>
        <pc:spChg chg="mod">
          <ac:chgData name="JORGE SOUZA" userId="b892dbbb18530716" providerId="LiveId" clId="{5CCEA9CF-8A91-4E52-910D-F4019163BEF7}" dt="2025-10-04T16:31:28.371" v="5842" actId="1036"/>
          <ac:spMkLst>
            <pc:docMk/>
            <pc:sldMk cId="2823642813" sldId="432"/>
            <ac:spMk id="3" creationId="{C7F257C5-AA0A-9B66-7F2D-53A62921A52F}"/>
          </ac:spMkLst>
        </pc:spChg>
        <pc:picChg chg="add mod">
          <ac:chgData name="JORGE SOUZA" userId="b892dbbb18530716" providerId="LiveId" clId="{5CCEA9CF-8A91-4E52-910D-F4019163BEF7}" dt="2025-10-04T16:30:32.103" v="5818" actId="1076"/>
          <ac:picMkLst>
            <pc:docMk/>
            <pc:sldMk cId="2823642813" sldId="432"/>
            <ac:picMk id="5" creationId="{FA91BCD3-4E58-A4FE-2593-73E71924899D}"/>
          </ac:picMkLst>
        </pc:picChg>
        <pc:picChg chg="add mod">
          <ac:chgData name="JORGE SOUZA" userId="b892dbbb18530716" providerId="LiveId" clId="{5CCEA9CF-8A91-4E52-910D-F4019163BEF7}" dt="2025-10-04T16:31:54.565" v="5850" actId="1037"/>
          <ac:picMkLst>
            <pc:docMk/>
            <pc:sldMk cId="2823642813" sldId="432"/>
            <ac:picMk id="8" creationId="{A645C7AB-1158-CC58-F9A6-31DABF711654}"/>
          </ac:picMkLst>
        </pc:picChg>
      </pc:sldChg>
      <pc:sldChg chg="modSp add mod">
        <pc:chgData name="JORGE SOUZA" userId="b892dbbb18530716" providerId="LiveId" clId="{5CCEA9CF-8A91-4E52-910D-F4019163BEF7}" dt="2025-10-04T19:07:55.919" v="8444" actId="20577"/>
        <pc:sldMkLst>
          <pc:docMk/>
          <pc:sldMk cId="382014747" sldId="433"/>
        </pc:sldMkLst>
        <pc:spChg chg="mod">
          <ac:chgData name="JORGE SOUZA" userId="b892dbbb18530716" providerId="LiveId" clId="{5CCEA9CF-8A91-4E52-910D-F4019163BEF7}" dt="2025-10-04T19:07:55.919" v="8444" actId="20577"/>
          <ac:spMkLst>
            <pc:docMk/>
            <pc:sldMk cId="382014747" sldId="433"/>
            <ac:spMk id="3" creationId="{917D1994-0831-A303-6527-5C13DE5DF216}"/>
          </ac:spMkLst>
        </pc:spChg>
      </pc:sldChg>
      <pc:sldChg chg="add del">
        <pc:chgData name="JORGE SOUZA" userId="b892dbbb18530716" providerId="LiveId" clId="{5CCEA9CF-8A91-4E52-910D-F4019163BEF7}" dt="2025-10-03T20:07:24.891" v="1190"/>
        <pc:sldMkLst>
          <pc:docMk/>
          <pc:sldMk cId="995113016" sldId="433"/>
        </pc:sldMkLst>
      </pc:sldChg>
      <pc:sldChg chg="addSp delSp modSp add mod">
        <pc:chgData name="JORGE SOUZA" userId="b892dbbb18530716" providerId="LiveId" clId="{5CCEA9CF-8A91-4E52-910D-F4019163BEF7}" dt="2025-10-04T20:06:07.724" v="8796" actId="14100"/>
        <pc:sldMkLst>
          <pc:docMk/>
          <pc:sldMk cId="2644261800" sldId="434"/>
        </pc:sldMkLst>
        <pc:spChg chg="add mod">
          <ac:chgData name="JORGE SOUZA" userId="b892dbbb18530716" providerId="LiveId" clId="{5CCEA9CF-8A91-4E52-910D-F4019163BEF7}" dt="2025-10-04T19:20:58.376" v="8561" actId="207"/>
          <ac:spMkLst>
            <pc:docMk/>
            <pc:sldMk cId="2644261800" sldId="434"/>
            <ac:spMk id="3" creationId="{06748D03-5419-3270-3849-FABC226586B0}"/>
          </ac:spMkLst>
        </pc:spChg>
        <pc:spChg chg="mod">
          <ac:chgData name="JORGE SOUZA" userId="b892dbbb18530716" providerId="LiveId" clId="{5CCEA9CF-8A91-4E52-910D-F4019163BEF7}" dt="2025-10-04T12:42:00.601" v="2468" actId="6549"/>
          <ac:spMkLst>
            <pc:docMk/>
            <pc:sldMk cId="2644261800" sldId="434"/>
            <ac:spMk id="6" creationId="{8AEF386F-79FA-8EFC-C972-C46F3B32539B}"/>
          </ac:spMkLst>
        </pc:spChg>
        <pc:spChg chg="add del mod">
          <ac:chgData name="JORGE SOUZA" userId="b892dbbb18530716" providerId="LiveId" clId="{5CCEA9CF-8A91-4E52-910D-F4019163BEF7}" dt="2025-10-04T12:36:20.591" v="2061" actId="21"/>
          <ac:spMkLst>
            <pc:docMk/>
            <pc:sldMk cId="2644261800" sldId="434"/>
            <ac:spMk id="7" creationId="{3E4C90AF-C1FF-4FFF-8B59-4F1E9436DDC0}"/>
          </ac:spMkLst>
        </pc:spChg>
        <pc:spChg chg="add del mod">
          <ac:chgData name="JORGE SOUZA" userId="b892dbbb18530716" providerId="LiveId" clId="{5CCEA9CF-8A91-4E52-910D-F4019163BEF7}" dt="2025-10-04T12:36:15.842" v="2060" actId="21"/>
          <ac:spMkLst>
            <pc:docMk/>
            <pc:sldMk cId="2644261800" sldId="434"/>
            <ac:spMk id="9" creationId="{60878B84-8856-6FD4-7CB4-64D4A2EDD0A5}"/>
          </ac:spMkLst>
        </pc:spChg>
        <pc:spChg chg="add del mod">
          <ac:chgData name="JORGE SOUZA" userId="b892dbbb18530716" providerId="LiveId" clId="{5CCEA9CF-8A91-4E52-910D-F4019163BEF7}" dt="2025-10-04T16:42:14.661" v="6048" actId="21"/>
          <ac:spMkLst>
            <pc:docMk/>
            <pc:sldMk cId="2644261800" sldId="434"/>
            <ac:spMk id="11" creationId="{3862D8D8-89E1-A69E-F8A6-0D6635ACD50B}"/>
          </ac:spMkLst>
        </pc:spChg>
        <pc:spChg chg="add mod">
          <ac:chgData name="JORGE SOUZA" userId="b892dbbb18530716" providerId="LiveId" clId="{5CCEA9CF-8A91-4E52-910D-F4019163BEF7}" dt="2025-10-04T20:06:07.724" v="8796" actId="14100"/>
          <ac:spMkLst>
            <pc:docMk/>
            <pc:sldMk cId="2644261800" sldId="434"/>
            <ac:spMk id="13" creationId="{7EA59188-0D5D-873B-ADB3-7745D5E0DD4D}"/>
          </ac:spMkLst>
        </pc:spChg>
      </pc:sldChg>
      <pc:sldChg chg="addSp delSp modSp add mod">
        <pc:chgData name="JORGE SOUZA" userId="b892dbbb18530716" providerId="LiveId" clId="{5CCEA9CF-8A91-4E52-910D-F4019163BEF7}" dt="2025-10-04T20:06:30.171" v="8799" actId="14100"/>
        <pc:sldMkLst>
          <pc:docMk/>
          <pc:sldMk cId="2531381669" sldId="435"/>
        </pc:sldMkLst>
        <pc:spChg chg="add mod">
          <ac:chgData name="JORGE SOUZA" userId="b892dbbb18530716" providerId="LiveId" clId="{5CCEA9CF-8A91-4E52-910D-F4019163BEF7}" dt="2025-10-04T20:06:21.430" v="8797" actId="14100"/>
          <ac:spMkLst>
            <pc:docMk/>
            <pc:sldMk cId="2531381669" sldId="435"/>
            <ac:spMk id="3" creationId="{1705B521-D229-4B9C-1021-DD868D6E4360}"/>
          </ac:spMkLst>
        </pc:spChg>
        <pc:spChg chg="mod">
          <ac:chgData name="JORGE SOUZA" userId="b892dbbb18530716" providerId="LiveId" clId="{5CCEA9CF-8A91-4E52-910D-F4019163BEF7}" dt="2025-10-04T12:44:21.450" v="2476" actId="20577"/>
          <ac:spMkLst>
            <pc:docMk/>
            <pc:sldMk cId="2531381669" sldId="435"/>
            <ac:spMk id="6" creationId="{D9C52AAF-B3C5-6575-8433-2D0B35CB43E5}"/>
          </ac:spMkLst>
        </pc:spChg>
        <pc:spChg chg="add mod">
          <ac:chgData name="JORGE SOUZA" userId="b892dbbb18530716" providerId="LiveId" clId="{5CCEA9CF-8A91-4E52-910D-F4019163BEF7}" dt="2025-10-04T20:06:26.082" v="8798" actId="14100"/>
          <ac:spMkLst>
            <pc:docMk/>
            <pc:sldMk cId="2531381669" sldId="435"/>
            <ac:spMk id="7" creationId="{75EA4F77-1A8A-E5B9-9F77-5F048769054D}"/>
          </ac:spMkLst>
        </pc:spChg>
        <pc:spChg chg="add del mod">
          <ac:chgData name="JORGE SOUZA" userId="b892dbbb18530716" providerId="LiveId" clId="{5CCEA9CF-8A91-4E52-910D-F4019163BEF7}" dt="2025-10-04T13:12:34.993" v="2800" actId="21"/>
          <ac:spMkLst>
            <pc:docMk/>
            <pc:sldMk cId="2531381669" sldId="435"/>
            <ac:spMk id="9" creationId="{718A03D5-4CF6-6820-9BBD-DD4A7EC53839}"/>
          </ac:spMkLst>
        </pc:spChg>
        <pc:spChg chg="add mod">
          <ac:chgData name="JORGE SOUZA" userId="b892dbbb18530716" providerId="LiveId" clId="{5CCEA9CF-8A91-4E52-910D-F4019163BEF7}" dt="2025-10-04T20:06:30.171" v="8799" actId="14100"/>
          <ac:spMkLst>
            <pc:docMk/>
            <pc:sldMk cId="2531381669" sldId="435"/>
            <ac:spMk id="11" creationId="{D1308393-0003-BA60-649C-0021C654CCEB}"/>
          </ac:spMkLst>
        </pc:spChg>
      </pc:sldChg>
      <pc:sldChg chg="addSp delSp modSp add mod">
        <pc:chgData name="JORGE SOUZA" userId="b892dbbb18530716" providerId="LiveId" clId="{5CCEA9CF-8A91-4E52-910D-F4019163BEF7}" dt="2025-10-04T19:09:02.759" v="8458" actId="20577"/>
        <pc:sldMkLst>
          <pc:docMk/>
          <pc:sldMk cId="944068171" sldId="436"/>
        </pc:sldMkLst>
        <pc:spChg chg="del">
          <ac:chgData name="JORGE SOUZA" userId="b892dbbb18530716" providerId="LiveId" clId="{5CCEA9CF-8A91-4E52-910D-F4019163BEF7}" dt="2025-10-04T12:35:05.869" v="2007" actId="21"/>
          <ac:spMkLst>
            <pc:docMk/>
            <pc:sldMk cId="944068171" sldId="436"/>
            <ac:spMk id="3" creationId="{1122E98A-1CD6-8E3C-0BE1-859A4EA81017}"/>
          </ac:spMkLst>
        </pc:spChg>
        <pc:spChg chg="add mod">
          <ac:chgData name="JORGE SOUZA" userId="b892dbbb18530716" providerId="LiveId" clId="{5CCEA9CF-8A91-4E52-910D-F4019163BEF7}" dt="2025-10-04T15:18:34.090" v="5344"/>
          <ac:spMkLst>
            <pc:docMk/>
            <pc:sldMk cId="944068171" sldId="436"/>
            <ac:spMk id="5" creationId="{8411843A-D806-B0CE-B3A0-CD3EDFFA016B}"/>
          </ac:spMkLst>
        </pc:spChg>
        <pc:spChg chg="mod">
          <ac:chgData name="JORGE SOUZA" userId="b892dbbb18530716" providerId="LiveId" clId="{5CCEA9CF-8A91-4E52-910D-F4019163BEF7}" dt="2025-10-04T12:42:22.739" v="2471" actId="6549"/>
          <ac:spMkLst>
            <pc:docMk/>
            <pc:sldMk cId="944068171" sldId="436"/>
            <ac:spMk id="6" creationId="{EDCCDCB8-B06C-12B4-6F53-ED112486C191}"/>
          </ac:spMkLst>
        </pc:spChg>
        <pc:spChg chg="add del">
          <ac:chgData name="JORGE SOUZA" userId="b892dbbb18530716" providerId="LiveId" clId="{5CCEA9CF-8A91-4E52-910D-F4019163BEF7}" dt="2025-10-04T12:37:33.014" v="2269" actId="21"/>
          <ac:spMkLst>
            <pc:docMk/>
            <pc:sldMk cId="944068171" sldId="436"/>
            <ac:spMk id="7" creationId="{5872AA7A-BD5F-4C87-11B3-92C141130AA0}"/>
          </ac:spMkLst>
        </pc:spChg>
        <pc:spChg chg="mod">
          <ac:chgData name="JORGE SOUZA" userId="b892dbbb18530716" providerId="LiveId" clId="{5CCEA9CF-8A91-4E52-910D-F4019163BEF7}" dt="2025-10-04T19:08:57.329" v="8456" actId="20577"/>
          <ac:spMkLst>
            <pc:docMk/>
            <pc:sldMk cId="944068171" sldId="436"/>
            <ac:spMk id="9" creationId="{11E1C9A3-7B96-BA14-6291-5F477BA60988}"/>
          </ac:spMkLst>
        </pc:spChg>
        <pc:spChg chg="add mod">
          <ac:chgData name="JORGE SOUZA" userId="b892dbbb18530716" providerId="LiveId" clId="{5CCEA9CF-8A91-4E52-910D-F4019163BEF7}" dt="2025-10-04T19:09:02.759" v="8458" actId="20577"/>
          <ac:spMkLst>
            <pc:docMk/>
            <pc:sldMk cId="944068171" sldId="436"/>
            <ac:spMk id="10" creationId="{8CAC9B81-728C-458C-9CDE-CE7089FC16BC}"/>
          </ac:spMkLst>
        </pc:spChg>
      </pc:sldChg>
      <pc:sldChg chg="addSp modSp add mod">
        <pc:chgData name="JORGE SOUZA" userId="b892dbbb18530716" providerId="LiveId" clId="{5CCEA9CF-8A91-4E52-910D-F4019163BEF7}" dt="2025-10-04T19:09:27.733" v="8462" actId="20577"/>
        <pc:sldMkLst>
          <pc:docMk/>
          <pc:sldMk cId="4021085968" sldId="437"/>
        </pc:sldMkLst>
        <pc:spChg chg="add mod">
          <ac:chgData name="JORGE SOUZA" userId="b892dbbb18530716" providerId="LiveId" clId="{5CCEA9CF-8A91-4E52-910D-F4019163BEF7}" dt="2025-10-04T19:09:27.733" v="8462" actId="20577"/>
          <ac:spMkLst>
            <pc:docMk/>
            <pc:sldMk cId="4021085968" sldId="437"/>
            <ac:spMk id="3" creationId="{C6F3F138-4348-7413-9FCB-926F291F7789}"/>
          </ac:spMkLst>
        </pc:spChg>
      </pc:sldChg>
      <pc:sldChg chg="addSp delSp modSp add mod">
        <pc:chgData name="JORGE SOUZA" userId="b892dbbb18530716" providerId="LiveId" clId="{5CCEA9CF-8A91-4E52-910D-F4019163BEF7}" dt="2025-10-04T20:06:45.360" v="8801" actId="14100"/>
        <pc:sldMkLst>
          <pc:docMk/>
          <pc:sldMk cId="3001128919" sldId="438"/>
        </pc:sldMkLst>
        <pc:spChg chg="add mod">
          <ac:chgData name="JORGE SOUZA" userId="b892dbbb18530716" providerId="LiveId" clId="{5CCEA9CF-8A91-4E52-910D-F4019163BEF7}" dt="2025-10-04T20:06:45.360" v="8801" actId="14100"/>
          <ac:spMkLst>
            <pc:docMk/>
            <pc:sldMk cId="3001128919" sldId="438"/>
            <ac:spMk id="3" creationId="{24706159-ED36-D1CC-248E-F61502853CB9}"/>
          </ac:spMkLst>
        </pc:spChg>
        <pc:spChg chg="add del mod">
          <ac:chgData name="JORGE SOUZA" userId="b892dbbb18530716" providerId="LiveId" clId="{5CCEA9CF-8A91-4E52-910D-F4019163BEF7}" dt="2025-10-04T13:23:44.509" v="3162" actId="21"/>
          <ac:spMkLst>
            <pc:docMk/>
            <pc:sldMk cId="3001128919" sldId="438"/>
            <ac:spMk id="7" creationId="{EB201A3D-BF3A-8751-BCA7-030B87669015}"/>
          </ac:spMkLst>
        </pc:spChg>
        <pc:spChg chg="add del mod">
          <ac:chgData name="JORGE SOUZA" userId="b892dbbb18530716" providerId="LiveId" clId="{5CCEA9CF-8A91-4E52-910D-F4019163BEF7}" dt="2025-10-04T13:23:40.010" v="3161" actId="21"/>
          <ac:spMkLst>
            <pc:docMk/>
            <pc:sldMk cId="3001128919" sldId="438"/>
            <ac:spMk id="9" creationId="{50819617-4E14-3816-E90C-C21A9D5FC720}"/>
          </ac:spMkLst>
        </pc:spChg>
        <pc:spChg chg="add mod">
          <ac:chgData name="JORGE SOUZA" userId="b892dbbb18530716" providerId="LiveId" clId="{5CCEA9CF-8A91-4E52-910D-F4019163BEF7}" dt="2025-10-04T20:06:41.336" v="8800" actId="14100"/>
          <ac:spMkLst>
            <pc:docMk/>
            <pc:sldMk cId="3001128919" sldId="438"/>
            <ac:spMk id="10" creationId="{78A12D32-3071-E5A9-8F95-73DA30AB0C2F}"/>
          </ac:spMkLst>
        </pc:spChg>
        <pc:picChg chg="mod">
          <ac:chgData name="JORGE SOUZA" userId="b892dbbb18530716" providerId="LiveId" clId="{5CCEA9CF-8A91-4E52-910D-F4019163BEF7}" dt="2025-10-04T13:19:18.882" v="3049" actId="1035"/>
          <ac:picMkLst>
            <pc:docMk/>
            <pc:sldMk cId="3001128919" sldId="438"/>
            <ac:picMk id="61" creationId="{8678FA9C-204C-9421-0E90-3487CE4D15E2}"/>
          </ac:picMkLst>
        </pc:picChg>
      </pc:sldChg>
      <pc:sldChg chg="addSp delSp modSp add mod">
        <pc:chgData name="JORGE SOUZA" userId="b892dbbb18530716" providerId="LiveId" clId="{5CCEA9CF-8A91-4E52-910D-F4019163BEF7}" dt="2025-10-04T20:07:45.030" v="8809" actId="14100"/>
        <pc:sldMkLst>
          <pc:docMk/>
          <pc:sldMk cId="949030270" sldId="439"/>
        </pc:sldMkLst>
        <pc:spChg chg="add mod">
          <ac:chgData name="JORGE SOUZA" userId="b892dbbb18530716" providerId="LiveId" clId="{5CCEA9CF-8A91-4E52-910D-F4019163BEF7}" dt="2025-10-04T13:23:03.751" v="3156" actId="108"/>
          <ac:spMkLst>
            <pc:docMk/>
            <pc:sldMk cId="949030270" sldId="439"/>
            <ac:spMk id="2" creationId="{B1CAAFB0-98FE-55E4-D83F-97D25C63BB03}"/>
          </ac:spMkLst>
        </pc:spChg>
        <pc:spChg chg="del mod">
          <ac:chgData name="JORGE SOUZA" userId="b892dbbb18530716" providerId="LiveId" clId="{5CCEA9CF-8A91-4E52-910D-F4019163BEF7}" dt="2025-10-04T13:22:18.697" v="3149" actId="21"/>
          <ac:spMkLst>
            <pc:docMk/>
            <pc:sldMk cId="949030270" sldId="439"/>
            <ac:spMk id="3" creationId="{E3E47996-FDA0-0BDA-A2F2-603AFDA8943C}"/>
          </ac:spMkLst>
        </pc:spChg>
        <pc:spChg chg="add del mod">
          <ac:chgData name="JORGE SOUZA" userId="b892dbbb18530716" providerId="LiveId" clId="{5CCEA9CF-8A91-4E52-910D-F4019163BEF7}" dt="2025-10-04T16:49:45.281" v="6147" actId="21"/>
          <ac:spMkLst>
            <pc:docMk/>
            <pc:sldMk cId="949030270" sldId="439"/>
            <ac:spMk id="5" creationId="{0EBE55B2-0053-9292-2C35-6DD9419EF1C6}"/>
          </ac:spMkLst>
        </pc:spChg>
        <pc:spChg chg="del mod">
          <ac:chgData name="JORGE SOUZA" userId="b892dbbb18530716" providerId="LiveId" clId="{5CCEA9CF-8A91-4E52-910D-F4019163BEF7}" dt="2025-10-04T13:22:38.989" v="3154"/>
          <ac:spMkLst>
            <pc:docMk/>
            <pc:sldMk cId="949030270" sldId="439"/>
            <ac:spMk id="6" creationId="{7AFBAB03-32BC-3F5A-2DCF-D5C0B49CBE79}"/>
          </ac:spMkLst>
        </pc:spChg>
        <pc:spChg chg="del">
          <ac:chgData name="JORGE SOUZA" userId="b892dbbb18530716" providerId="LiveId" clId="{5CCEA9CF-8A91-4E52-910D-F4019163BEF7}" dt="2025-10-04T13:29:26.384" v="3201" actId="21"/>
          <ac:spMkLst>
            <pc:docMk/>
            <pc:sldMk cId="949030270" sldId="439"/>
            <ac:spMk id="7" creationId="{AA8E79B7-748C-075E-5330-A3144DF900B8}"/>
          </ac:spMkLst>
        </pc:spChg>
        <pc:spChg chg="mod">
          <ac:chgData name="JORGE SOUZA" userId="b892dbbb18530716" providerId="LiveId" clId="{5CCEA9CF-8A91-4E52-910D-F4019163BEF7}" dt="2025-10-04T20:07:45.030" v="8809" actId="14100"/>
          <ac:spMkLst>
            <pc:docMk/>
            <pc:sldMk cId="949030270" sldId="439"/>
            <ac:spMk id="9" creationId="{F44B5CC7-AFD4-7EA4-D3B2-3613E1C29E27}"/>
          </ac:spMkLst>
        </pc:spChg>
        <pc:spChg chg="add mod">
          <ac:chgData name="JORGE SOUZA" userId="b892dbbb18530716" providerId="LiveId" clId="{5CCEA9CF-8A91-4E52-910D-F4019163BEF7}" dt="2025-10-04T19:28:05.702" v="8657" actId="1035"/>
          <ac:spMkLst>
            <pc:docMk/>
            <pc:sldMk cId="949030270" sldId="439"/>
            <ac:spMk id="10" creationId="{2D7B48C2-9362-33B8-8333-7BDBD8B52184}"/>
          </ac:spMkLst>
        </pc:spChg>
      </pc:sldChg>
      <pc:sldChg chg="add del">
        <pc:chgData name="JORGE SOUZA" userId="b892dbbb18530716" providerId="LiveId" clId="{5CCEA9CF-8A91-4E52-910D-F4019163BEF7}" dt="2025-10-04T13:20:42.335" v="3145" actId="47"/>
        <pc:sldMkLst>
          <pc:docMk/>
          <pc:sldMk cId="4241908838" sldId="439"/>
        </pc:sldMkLst>
      </pc:sldChg>
      <pc:sldChg chg="add del">
        <pc:chgData name="JORGE SOUZA" userId="b892dbbb18530716" providerId="LiveId" clId="{5CCEA9CF-8A91-4E52-910D-F4019163BEF7}" dt="2025-10-04T13:20:47.209" v="3146" actId="47"/>
        <pc:sldMkLst>
          <pc:docMk/>
          <pc:sldMk cId="2643710216" sldId="440"/>
        </pc:sldMkLst>
      </pc:sldChg>
      <pc:sldChg chg="addSp delSp modSp add mod ord">
        <pc:chgData name="JORGE SOUZA" userId="b892dbbb18530716" providerId="LiveId" clId="{5CCEA9CF-8A91-4E52-910D-F4019163BEF7}" dt="2025-10-04T20:07:30.870" v="8808" actId="14100"/>
        <pc:sldMkLst>
          <pc:docMk/>
          <pc:sldMk cId="2738265087" sldId="440"/>
        </pc:sldMkLst>
        <pc:spChg chg="add mod">
          <ac:chgData name="JORGE SOUZA" userId="b892dbbb18530716" providerId="LiveId" clId="{5CCEA9CF-8A91-4E52-910D-F4019163BEF7}" dt="2025-10-04T20:07:30.870" v="8808" actId="14100"/>
          <ac:spMkLst>
            <pc:docMk/>
            <pc:sldMk cId="2738265087" sldId="440"/>
            <ac:spMk id="5" creationId="{1311FD4C-7161-B965-0CE8-B1E8921DD553}"/>
          </ac:spMkLst>
        </pc:spChg>
        <pc:spChg chg="del">
          <ac:chgData name="JORGE SOUZA" userId="b892dbbb18530716" providerId="LiveId" clId="{5CCEA9CF-8A91-4E52-910D-F4019163BEF7}" dt="2025-10-04T13:23:29.746" v="3160" actId="21"/>
          <ac:spMkLst>
            <pc:docMk/>
            <pc:sldMk cId="2738265087" sldId="440"/>
            <ac:spMk id="7" creationId="{3DBB42AF-E621-094E-F0E0-D8BB4EE281C1}"/>
          </ac:spMkLst>
        </pc:spChg>
        <pc:spChg chg="add del mod">
          <ac:chgData name="JORGE SOUZA" userId="b892dbbb18530716" providerId="LiveId" clId="{5CCEA9CF-8A91-4E52-910D-F4019163BEF7}" dt="2025-10-04T15:32:03.776" v="5701" actId="21"/>
          <ac:spMkLst>
            <pc:docMk/>
            <pc:sldMk cId="2738265087" sldId="440"/>
            <ac:spMk id="8" creationId="{771EB657-FA52-9225-E973-7B8D93324D3C}"/>
          </ac:spMkLst>
        </pc:spChg>
        <pc:spChg chg="del">
          <ac:chgData name="JORGE SOUZA" userId="b892dbbb18530716" providerId="LiveId" clId="{5CCEA9CF-8A91-4E52-910D-F4019163BEF7}" dt="2025-10-04T13:23:26.012" v="3159" actId="21"/>
          <ac:spMkLst>
            <pc:docMk/>
            <pc:sldMk cId="2738265087" sldId="440"/>
            <ac:spMk id="9" creationId="{49B5FD4F-27B1-B1C6-01D4-A31E47CB5449}"/>
          </ac:spMkLst>
        </pc:spChg>
      </pc:sldChg>
      <pc:sldChg chg="addSp delSp modSp add mod">
        <pc:chgData name="JORGE SOUZA" userId="b892dbbb18530716" providerId="LiveId" clId="{5CCEA9CF-8A91-4E52-910D-F4019163BEF7}" dt="2025-10-04T20:22:03.239" v="9139" actId="1037"/>
        <pc:sldMkLst>
          <pc:docMk/>
          <pc:sldMk cId="2491227585" sldId="441"/>
        </pc:sldMkLst>
        <pc:spChg chg="add mod">
          <ac:chgData name="JORGE SOUZA" userId="b892dbbb18530716" providerId="LiveId" clId="{5CCEA9CF-8A91-4E52-910D-F4019163BEF7}" dt="2025-10-04T13:34:40.408" v="3367"/>
          <ac:spMkLst>
            <pc:docMk/>
            <pc:sldMk cId="2491227585" sldId="441"/>
            <ac:spMk id="2" creationId="{15D7F210-05B7-232F-1910-0EF286C70772}"/>
          </ac:spMkLst>
        </pc:spChg>
        <pc:spChg chg="del">
          <ac:chgData name="JORGE SOUZA" userId="b892dbbb18530716" providerId="LiveId" clId="{5CCEA9CF-8A91-4E52-910D-F4019163BEF7}" dt="2025-10-04T13:34:36.751" v="3366" actId="21"/>
          <ac:spMkLst>
            <pc:docMk/>
            <pc:sldMk cId="2491227585" sldId="441"/>
            <ac:spMk id="3" creationId="{15D7F210-05B7-232F-1910-0EF286C70772}"/>
          </ac:spMkLst>
        </pc:spChg>
        <pc:spChg chg="add mod">
          <ac:chgData name="JORGE SOUZA" userId="b892dbbb18530716" providerId="LiveId" clId="{5CCEA9CF-8A91-4E52-910D-F4019163BEF7}" dt="2025-10-04T20:22:03.239" v="9139" actId="1037"/>
          <ac:spMkLst>
            <pc:docMk/>
            <pc:sldMk cId="2491227585" sldId="441"/>
            <ac:spMk id="7" creationId="{C41E6A7F-E69E-C452-FA23-A3750F7622B7}"/>
          </ac:spMkLst>
        </pc:spChg>
      </pc:sldChg>
      <pc:sldChg chg="addSp modSp add mod">
        <pc:chgData name="JORGE SOUZA" userId="b892dbbb18530716" providerId="LiveId" clId="{5CCEA9CF-8A91-4E52-910D-F4019163BEF7}" dt="2025-10-04T20:09:14.867" v="8856" actId="14100"/>
        <pc:sldMkLst>
          <pc:docMk/>
          <pc:sldMk cId="3735626772" sldId="442"/>
        </pc:sldMkLst>
        <pc:spChg chg="add mod">
          <ac:chgData name="JORGE SOUZA" userId="b892dbbb18530716" providerId="LiveId" clId="{5CCEA9CF-8A91-4E52-910D-F4019163BEF7}" dt="2025-10-04T20:09:14.867" v="8856" actId="14100"/>
          <ac:spMkLst>
            <pc:docMk/>
            <pc:sldMk cId="3735626772" sldId="442"/>
            <ac:spMk id="3" creationId="{53BE8EF4-7173-7D6E-6139-1AC0C8E5BDE0}"/>
          </ac:spMkLst>
        </pc:spChg>
        <pc:spChg chg="add mod">
          <ac:chgData name="JORGE SOUZA" userId="b892dbbb18530716" providerId="LiveId" clId="{5CCEA9CF-8A91-4E52-910D-F4019163BEF7}" dt="2025-10-04T20:08:59.482" v="8836" actId="14100"/>
          <ac:spMkLst>
            <pc:docMk/>
            <pc:sldMk cId="3735626772" sldId="442"/>
            <ac:spMk id="7" creationId="{92542923-2960-1088-5124-763E597A074F}"/>
          </ac:spMkLst>
        </pc:spChg>
        <pc:spChg chg="add mod">
          <ac:chgData name="JORGE SOUZA" userId="b892dbbb18530716" providerId="LiveId" clId="{5CCEA9CF-8A91-4E52-910D-F4019163BEF7}" dt="2025-10-04T20:09:06.629" v="8855" actId="1036"/>
          <ac:spMkLst>
            <pc:docMk/>
            <pc:sldMk cId="3735626772" sldId="442"/>
            <ac:spMk id="9" creationId="{489FC61D-C116-DDA1-9570-A0809CEC35D2}"/>
          </ac:spMkLst>
        </pc:spChg>
      </pc:sldChg>
      <pc:sldChg chg="addSp modSp add mod">
        <pc:chgData name="JORGE SOUZA" userId="b892dbbb18530716" providerId="LiveId" clId="{5CCEA9CF-8A91-4E52-910D-F4019163BEF7}" dt="2025-10-04T19:12:42.878" v="8518" actId="20577"/>
        <pc:sldMkLst>
          <pc:docMk/>
          <pc:sldMk cId="2852197212" sldId="443"/>
        </pc:sldMkLst>
        <pc:spChg chg="add mod">
          <ac:chgData name="JORGE SOUZA" userId="b892dbbb18530716" providerId="LiveId" clId="{5CCEA9CF-8A91-4E52-910D-F4019163BEF7}" dt="2025-10-04T19:12:42.878" v="8518" actId="20577"/>
          <ac:spMkLst>
            <pc:docMk/>
            <pc:sldMk cId="2852197212" sldId="443"/>
            <ac:spMk id="3" creationId="{16B6EEE0-60D8-5B2E-ABEF-68B1965F96F9}"/>
          </ac:spMkLst>
        </pc:spChg>
      </pc:sldChg>
      <pc:sldChg chg="addSp modSp add mod">
        <pc:chgData name="JORGE SOUZA" userId="b892dbbb18530716" providerId="LiveId" clId="{5CCEA9CF-8A91-4E52-910D-F4019163BEF7}" dt="2025-10-04T19:13:08.425" v="8528" actId="20577"/>
        <pc:sldMkLst>
          <pc:docMk/>
          <pc:sldMk cId="46441512" sldId="444"/>
        </pc:sldMkLst>
        <pc:spChg chg="add mod">
          <ac:chgData name="JORGE SOUZA" userId="b892dbbb18530716" providerId="LiveId" clId="{5CCEA9CF-8A91-4E52-910D-F4019163BEF7}" dt="2025-10-04T19:12:57.474" v="8524" actId="20577"/>
          <ac:spMkLst>
            <pc:docMk/>
            <pc:sldMk cId="46441512" sldId="444"/>
            <ac:spMk id="3" creationId="{7F323741-6D37-5D9A-6C7F-A52C07070138}"/>
          </ac:spMkLst>
        </pc:spChg>
        <pc:spChg chg="add mod">
          <ac:chgData name="JORGE SOUZA" userId="b892dbbb18530716" providerId="LiveId" clId="{5CCEA9CF-8A91-4E52-910D-F4019163BEF7}" dt="2025-10-04T19:13:08.425" v="8528" actId="20577"/>
          <ac:spMkLst>
            <pc:docMk/>
            <pc:sldMk cId="46441512" sldId="444"/>
            <ac:spMk id="7" creationId="{8F2261D2-B3B8-2EBB-20FA-AD504D6DC7FE}"/>
          </ac:spMkLst>
        </pc:spChg>
      </pc:sldChg>
      <pc:sldChg chg="addSp modSp add mod">
        <pc:chgData name="JORGE SOUZA" userId="b892dbbb18530716" providerId="LiveId" clId="{5CCEA9CF-8A91-4E52-910D-F4019163BEF7}" dt="2025-10-04T20:10:23.172" v="8882" actId="14100"/>
        <pc:sldMkLst>
          <pc:docMk/>
          <pc:sldMk cId="3326991127" sldId="445"/>
        </pc:sldMkLst>
        <pc:spChg chg="add mod">
          <ac:chgData name="JORGE SOUZA" userId="b892dbbb18530716" providerId="LiveId" clId="{5CCEA9CF-8A91-4E52-910D-F4019163BEF7}" dt="2025-10-04T20:10:23.172" v="8882" actId="14100"/>
          <ac:spMkLst>
            <pc:docMk/>
            <pc:sldMk cId="3326991127" sldId="445"/>
            <ac:spMk id="3" creationId="{39B97413-790B-38C3-E015-3E8D0D07EACF}"/>
          </ac:spMkLst>
        </pc:spChg>
      </pc:sldChg>
      <pc:sldChg chg="addSp modSp add mod">
        <pc:chgData name="JORGE SOUZA" userId="b892dbbb18530716" providerId="LiveId" clId="{5CCEA9CF-8A91-4E52-910D-F4019163BEF7}" dt="2025-10-04T19:15:03.600" v="8552" actId="20577"/>
        <pc:sldMkLst>
          <pc:docMk/>
          <pc:sldMk cId="2848744211" sldId="446"/>
        </pc:sldMkLst>
        <pc:spChg chg="add mod">
          <ac:chgData name="JORGE SOUZA" userId="b892dbbb18530716" providerId="LiveId" clId="{5CCEA9CF-8A91-4E52-910D-F4019163BEF7}" dt="2025-10-04T19:15:03.600" v="8552" actId="20577"/>
          <ac:spMkLst>
            <pc:docMk/>
            <pc:sldMk cId="2848744211" sldId="446"/>
            <ac:spMk id="3" creationId="{81B70CC6-900E-D672-0B13-54BC3C7D2F87}"/>
          </ac:spMkLst>
        </pc:spChg>
        <pc:spChg chg="add mod">
          <ac:chgData name="JORGE SOUZA" userId="b892dbbb18530716" providerId="LiveId" clId="{5CCEA9CF-8A91-4E52-910D-F4019163BEF7}" dt="2025-10-04T17:18:31.432" v="6717"/>
          <ac:spMkLst>
            <pc:docMk/>
            <pc:sldMk cId="2848744211" sldId="446"/>
            <ac:spMk id="7" creationId="{865FB3BF-551A-2710-3EB1-5D36FAC1AC00}"/>
          </ac:spMkLst>
        </pc:spChg>
      </pc:sldChg>
      <pc:sldChg chg="addSp delSp modSp add mod">
        <pc:chgData name="JORGE SOUZA" userId="b892dbbb18530716" providerId="LiveId" clId="{5CCEA9CF-8A91-4E52-910D-F4019163BEF7}" dt="2025-10-04T20:11:47.163" v="8904" actId="1036"/>
        <pc:sldMkLst>
          <pc:docMk/>
          <pc:sldMk cId="3684832569" sldId="447"/>
        </pc:sldMkLst>
        <pc:spChg chg="mod">
          <ac:chgData name="JORGE SOUZA" userId="b892dbbb18530716" providerId="LiveId" clId="{5CCEA9CF-8A91-4E52-910D-F4019163BEF7}" dt="2025-10-04T17:38:17.185" v="7105" actId="2711"/>
          <ac:spMkLst>
            <pc:docMk/>
            <pc:sldMk cId="3684832569" sldId="447"/>
            <ac:spMk id="6" creationId="{50FC6C56-3B41-93F1-59FA-3CC1F4C6A603}"/>
          </ac:spMkLst>
        </pc:spChg>
        <pc:spChg chg="add del">
          <ac:chgData name="JORGE SOUZA" userId="b892dbbb18530716" providerId="LiveId" clId="{5CCEA9CF-8A91-4E52-910D-F4019163BEF7}" dt="2025-10-04T14:07:28.338" v="4439" actId="22"/>
          <ac:spMkLst>
            <pc:docMk/>
            <pc:sldMk cId="3684832569" sldId="447"/>
            <ac:spMk id="7" creationId="{539628E4-0E28-9403-4B87-0009D96ACB83}"/>
          </ac:spMkLst>
        </pc:spChg>
        <pc:spChg chg="add mod">
          <ac:chgData name="JORGE SOUZA" userId="b892dbbb18530716" providerId="LiveId" clId="{5CCEA9CF-8A91-4E52-910D-F4019163BEF7}" dt="2025-10-04T20:11:47.163" v="8904" actId="1036"/>
          <ac:spMkLst>
            <pc:docMk/>
            <pc:sldMk cId="3684832569" sldId="447"/>
            <ac:spMk id="9" creationId="{35958F87-5F63-F1DC-BA37-CD8553164BEB}"/>
          </ac:spMkLst>
        </pc:spChg>
        <pc:picChg chg="add mod">
          <ac:chgData name="JORGE SOUZA" userId="b892dbbb18530716" providerId="LiveId" clId="{5CCEA9CF-8A91-4E52-910D-F4019163BEF7}" dt="2025-10-04T14:06:40.409" v="4434"/>
          <ac:picMkLst>
            <pc:docMk/>
            <pc:sldMk cId="3684832569" sldId="447"/>
            <ac:picMk id="2" creationId="{A98E52DC-0676-3E7E-5199-65BDDA8A5658}"/>
          </ac:picMkLst>
        </pc:picChg>
        <pc:picChg chg="add mod">
          <ac:chgData name="JORGE SOUZA" userId="b892dbbb18530716" providerId="LiveId" clId="{5CCEA9CF-8A91-4E52-910D-F4019163BEF7}" dt="2025-10-04T14:06:43.799" v="4435"/>
          <ac:picMkLst>
            <pc:docMk/>
            <pc:sldMk cId="3684832569" sldId="447"/>
            <ac:picMk id="3" creationId="{E0E49C39-91DA-EF38-AD53-96F84CA488F5}"/>
          </ac:picMkLst>
        </pc:picChg>
      </pc:sldChg>
      <pc:sldChg chg="addSp delSp modSp add mod ord">
        <pc:chgData name="JORGE SOUZA" userId="b892dbbb18530716" providerId="LiveId" clId="{5CCEA9CF-8A91-4E52-910D-F4019163BEF7}" dt="2025-10-04T20:14:25.782" v="8982" actId="14100"/>
        <pc:sldMkLst>
          <pc:docMk/>
          <pc:sldMk cId="1181096715" sldId="448"/>
        </pc:sldMkLst>
        <pc:spChg chg="add mod">
          <ac:chgData name="JORGE SOUZA" userId="b892dbbb18530716" providerId="LiveId" clId="{5CCEA9CF-8A91-4E52-910D-F4019163BEF7}" dt="2025-10-04T20:14:16.968" v="8980" actId="14100"/>
          <ac:spMkLst>
            <pc:docMk/>
            <pc:sldMk cId="1181096715" sldId="448"/>
            <ac:spMk id="3" creationId="{08400E0C-00A8-51B6-0ACB-614749A73076}"/>
          </ac:spMkLst>
        </pc:spChg>
        <pc:spChg chg="add mod">
          <ac:chgData name="JORGE SOUZA" userId="b892dbbb18530716" providerId="LiveId" clId="{5CCEA9CF-8A91-4E52-910D-F4019163BEF7}" dt="2025-10-04T20:14:25.782" v="8982" actId="14100"/>
          <ac:spMkLst>
            <pc:docMk/>
            <pc:sldMk cId="1181096715" sldId="448"/>
            <ac:spMk id="5" creationId="{B1560E83-B3E2-B2EB-4347-EB934BEAFC81}"/>
          </ac:spMkLst>
        </pc:spChg>
        <pc:spChg chg="del mod">
          <ac:chgData name="JORGE SOUZA" userId="b892dbbb18530716" providerId="LiveId" clId="{5CCEA9CF-8A91-4E52-910D-F4019163BEF7}" dt="2025-10-04T13:52:06.414" v="3910"/>
          <ac:spMkLst>
            <pc:docMk/>
            <pc:sldMk cId="1181096715" sldId="448"/>
            <ac:spMk id="6" creationId="{CC64EEA2-CE19-4008-0C1C-B253FAFE534C}"/>
          </ac:spMkLst>
        </pc:spChg>
      </pc:sldChg>
      <pc:sldChg chg="addSp modSp add mod">
        <pc:chgData name="JORGE SOUZA" userId="b892dbbb18530716" providerId="LiveId" clId="{5CCEA9CF-8A91-4E52-910D-F4019163BEF7}" dt="2025-10-04T19:58:09.970" v="8758" actId="20577"/>
        <pc:sldMkLst>
          <pc:docMk/>
          <pc:sldMk cId="823422973" sldId="449"/>
        </pc:sldMkLst>
        <pc:spChg chg="add mod">
          <ac:chgData name="JORGE SOUZA" userId="b892dbbb18530716" providerId="LiveId" clId="{5CCEA9CF-8A91-4E52-910D-F4019163BEF7}" dt="2025-10-04T19:58:09.970" v="8758" actId="20577"/>
          <ac:spMkLst>
            <pc:docMk/>
            <pc:sldMk cId="823422973" sldId="449"/>
            <ac:spMk id="3" creationId="{8EC9A621-ED14-889A-9F9F-BB22617F70B8}"/>
          </ac:spMkLst>
        </pc:spChg>
        <pc:spChg chg="add mod">
          <ac:chgData name="JORGE SOUZA" userId="b892dbbb18530716" providerId="LiveId" clId="{5CCEA9CF-8A91-4E52-910D-F4019163BEF7}" dt="2025-10-04T17:35:40.997" v="7087" actId="2711"/>
          <ac:spMkLst>
            <pc:docMk/>
            <pc:sldMk cId="823422973" sldId="449"/>
            <ac:spMk id="5" creationId="{501B6E67-0968-DC6F-17D2-EA1EBF982508}"/>
          </ac:spMkLst>
        </pc:spChg>
      </pc:sldChg>
      <pc:sldChg chg="addSp modSp add mod">
        <pc:chgData name="JORGE SOUZA" userId="b892dbbb18530716" providerId="LiveId" clId="{5CCEA9CF-8A91-4E52-910D-F4019163BEF7}" dt="2025-10-04T20:13:55.411" v="8978" actId="1035"/>
        <pc:sldMkLst>
          <pc:docMk/>
          <pc:sldMk cId="1147310797" sldId="450"/>
        </pc:sldMkLst>
        <pc:spChg chg="add mod">
          <ac:chgData name="JORGE SOUZA" userId="b892dbbb18530716" providerId="LiveId" clId="{5CCEA9CF-8A91-4E52-910D-F4019163BEF7}" dt="2025-10-04T20:13:45.192" v="8964" actId="2710"/>
          <ac:spMkLst>
            <pc:docMk/>
            <pc:sldMk cId="1147310797" sldId="450"/>
            <ac:spMk id="3" creationId="{9F483E86-7FA0-735A-69E2-B6C4FE08A345}"/>
          </ac:spMkLst>
        </pc:spChg>
        <pc:spChg chg="add mod">
          <ac:chgData name="JORGE SOUZA" userId="b892dbbb18530716" providerId="LiveId" clId="{5CCEA9CF-8A91-4E52-910D-F4019163BEF7}" dt="2025-10-04T17:26:20.877" v="6862" actId="2711"/>
          <ac:spMkLst>
            <pc:docMk/>
            <pc:sldMk cId="1147310797" sldId="450"/>
            <ac:spMk id="5" creationId="{AD0E195B-BE05-5A49-9295-CA6BC2699711}"/>
          </ac:spMkLst>
        </pc:spChg>
        <pc:spChg chg="add mod">
          <ac:chgData name="JORGE SOUZA" userId="b892dbbb18530716" providerId="LiveId" clId="{5CCEA9CF-8A91-4E52-910D-F4019163BEF7}" dt="2025-10-04T20:13:55.411" v="8978" actId="1035"/>
          <ac:spMkLst>
            <pc:docMk/>
            <pc:sldMk cId="1147310797" sldId="450"/>
            <ac:spMk id="6" creationId="{AB50FF38-AC43-4B54-AB8A-5FEDCB4F7D7C}"/>
          </ac:spMkLst>
        </pc:spChg>
      </pc:sldChg>
      <pc:sldChg chg="addSp delSp modSp add del mod">
        <pc:chgData name="JORGE SOUZA" userId="b892dbbb18530716" providerId="LiveId" clId="{5CCEA9CF-8A91-4E52-910D-F4019163BEF7}" dt="2025-10-04T17:22:54.212" v="6800" actId="47"/>
        <pc:sldMkLst>
          <pc:docMk/>
          <pc:sldMk cId="1594457371" sldId="451"/>
        </pc:sldMkLst>
        <pc:spChg chg="add del mod">
          <ac:chgData name="JORGE SOUZA" userId="b892dbbb18530716" providerId="LiveId" clId="{5CCEA9CF-8A91-4E52-910D-F4019163BEF7}" dt="2025-10-04T17:21:14.604" v="6755" actId="21"/>
          <ac:spMkLst>
            <pc:docMk/>
            <pc:sldMk cId="1594457371" sldId="451"/>
            <ac:spMk id="3" creationId="{31407D40-E671-4294-CD6D-4F6D2414BDF0}"/>
          </ac:spMkLst>
        </pc:spChg>
        <pc:spChg chg="mod">
          <ac:chgData name="JORGE SOUZA" userId="b892dbbb18530716" providerId="LiveId" clId="{5CCEA9CF-8A91-4E52-910D-F4019163BEF7}" dt="2025-10-04T14:10:21.510" v="4559" actId="6549"/>
          <ac:spMkLst>
            <pc:docMk/>
            <pc:sldMk cId="1594457371" sldId="451"/>
            <ac:spMk id="6" creationId="{6E76867F-62B8-7B69-A485-135399293337}"/>
          </ac:spMkLst>
        </pc:spChg>
      </pc:sldChg>
      <pc:sldChg chg="addSp delSp modSp add mod">
        <pc:chgData name="JORGE SOUZA" userId="b892dbbb18530716" providerId="LiveId" clId="{5CCEA9CF-8A91-4E52-910D-F4019163BEF7}" dt="2025-10-04T20:11:54.100" v="8905" actId="14100"/>
        <pc:sldMkLst>
          <pc:docMk/>
          <pc:sldMk cId="312256291" sldId="452"/>
        </pc:sldMkLst>
        <pc:spChg chg="add mod">
          <ac:chgData name="JORGE SOUZA" userId="b892dbbb18530716" providerId="LiveId" clId="{5CCEA9CF-8A91-4E52-910D-F4019163BEF7}" dt="2025-10-04T20:11:54.100" v="8905" actId="14100"/>
          <ac:spMkLst>
            <pc:docMk/>
            <pc:sldMk cId="312256291" sldId="452"/>
            <ac:spMk id="3" creationId="{DBD6DA7F-4795-83E9-9C9A-F142D066F771}"/>
          </ac:spMkLst>
        </pc:spChg>
        <pc:spChg chg="mod">
          <ac:chgData name="JORGE SOUZA" userId="b892dbbb18530716" providerId="LiveId" clId="{5CCEA9CF-8A91-4E52-910D-F4019163BEF7}" dt="2025-10-04T17:37:59.720" v="7104" actId="2711"/>
          <ac:spMkLst>
            <pc:docMk/>
            <pc:sldMk cId="312256291" sldId="452"/>
            <ac:spMk id="6" creationId="{019C7E99-A173-CE8C-97CA-D81F23495B56}"/>
          </ac:spMkLst>
        </pc:spChg>
        <pc:spChg chg="add del mod">
          <ac:chgData name="JORGE SOUZA" userId="b892dbbb18530716" providerId="LiveId" clId="{5CCEA9CF-8A91-4E52-910D-F4019163BEF7}" dt="2025-10-04T17:24:58.330" v="6824" actId="21"/>
          <ac:spMkLst>
            <pc:docMk/>
            <pc:sldMk cId="312256291" sldId="452"/>
            <ac:spMk id="7" creationId="{4A4BD7BB-E1D9-286C-40FC-295F5B5ECCEC}"/>
          </ac:spMkLst>
        </pc:spChg>
      </pc:sldChg>
      <pc:sldChg chg="add del">
        <pc:chgData name="JORGE SOUZA" userId="b892dbbb18530716" providerId="LiveId" clId="{5CCEA9CF-8A91-4E52-910D-F4019163BEF7}" dt="2025-10-04T17:22:57.586" v="6801" actId="47"/>
        <pc:sldMkLst>
          <pc:docMk/>
          <pc:sldMk cId="873959850" sldId="453"/>
        </pc:sldMkLst>
      </pc:sldChg>
      <pc:sldChg chg="modSp add mod">
        <pc:chgData name="JORGE SOUZA" userId="b892dbbb18530716" providerId="LiveId" clId="{5CCEA9CF-8A91-4E52-910D-F4019163BEF7}" dt="2025-10-04T20:07:53.712" v="8810" actId="14100"/>
        <pc:sldMkLst>
          <pc:docMk/>
          <pc:sldMk cId="3628820098" sldId="454"/>
        </pc:sldMkLst>
        <pc:spChg chg="mod">
          <ac:chgData name="JORGE SOUZA" userId="b892dbbb18530716" providerId="LiveId" clId="{5CCEA9CF-8A91-4E52-910D-F4019163BEF7}" dt="2025-10-04T20:07:53.712" v="8810" actId="14100"/>
          <ac:spMkLst>
            <pc:docMk/>
            <pc:sldMk cId="3628820098" sldId="454"/>
            <ac:spMk id="5" creationId="{830692DF-0706-C176-A63C-D5AB62BA46E2}"/>
          </ac:spMkLst>
        </pc:spChg>
        <pc:spChg chg="mod">
          <ac:chgData name="JORGE SOUZA" userId="b892dbbb18530716" providerId="LiveId" clId="{5CCEA9CF-8A91-4E52-910D-F4019163BEF7}" dt="2025-10-04T16:52:58.353" v="6237" actId="2710"/>
          <ac:spMkLst>
            <pc:docMk/>
            <pc:sldMk cId="3628820098" sldId="454"/>
            <ac:spMk id="9" creationId="{6B19F07F-EE87-6D3E-ADC1-37E67A402913}"/>
          </ac:spMkLst>
        </pc:spChg>
      </pc:sldChg>
      <pc:sldChg chg="addSp delSp modSp add mod">
        <pc:chgData name="JORGE SOUZA" userId="b892dbbb18530716" providerId="LiveId" clId="{5CCEA9CF-8A91-4E52-910D-F4019163BEF7}" dt="2025-10-04T20:10:33.763" v="8883" actId="14100"/>
        <pc:sldMkLst>
          <pc:docMk/>
          <pc:sldMk cId="3213125957" sldId="455"/>
        </pc:sldMkLst>
        <pc:spChg chg="add mod">
          <ac:chgData name="JORGE SOUZA" userId="b892dbbb18530716" providerId="LiveId" clId="{5CCEA9CF-8A91-4E52-910D-F4019163BEF7}" dt="2025-10-04T20:10:33.763" v="8883" actId="14100"/>
          <ac:spMkLst>
            <pc:docMk/>
            <pc:sldMk cId="3213125957" sldId="455"/>
            <ac:spMk id="3" creationId="{17719904-A953-D93B-BC57-2C01BCB36414}"/>
          </ac:spMkLst>
        </pc:spChg>
        <pc:spChg chg="mod">
          <ac:chgData name="JORGE SOUZA" userId="b892dbbb18530716" providerId="LiveId" clId="{5CCEA9CF-8A91-4E52-910D-F4019163BEF7}" dt="2025-10-04T18:06:50.611" v="7457"/>
          <ac:spMkLst>
            <pc:docMk/>
            <pc:sldMk cId="3213125957" sldId="455"/>
            <ac:spMk id="6" creationId="{7D38F385-1901-47A3-90AE-C1B8AC4E9F5C}"/>
          </ac:spMkLst>
        </pc:spChg>
        <pc:spChg chg="del mod">
          <ac:chgData name="JORGE SOUZA" userId="b892dbbb18530716" providerId="LiveId" clId="{5CCEA9CF-8A91-4E52-910D-F4019163BEF7}" dt="2025-10-04T18:06:07.606" v="7456"/>
          <ac:spMkLst>
            <pc:docMk/>
            <pc:sldMk cId="3213125957" sldId="455"/>
            <ac:spMk id="9" creationId="{6E97F4EC-0235-F401-8654-825B098DEC84}"/>
          </ac:spMkLst>
        </pc:spChg>
      </pc:sldChg>
      <pc:sldChg chg="addSp modSp add mod">
        <pc:chgData name="JORGE SOUZA" userId="b892dbbb18530716" providerId="LiveId" clId="{5CCEA9CF-8A91-4E52-910D-F4019163BEF7}" dt="2025-10-04T20:10:56.238" v="8887" actId="14100"/>
        <pc:sldMkLst>
          <pc:docMk/>
          <pc:sldMk cId="1967917565" sldId="456"/>
        </pc:sldMkLst>
        <pc:spChg chg="add mod">
          <ac:chgData name="JORGE SOUZA" userId="b892dbbb18530716" providerId="LiveId" clId="{5CCEA9CF-8A91-4E52-910D-F4019163BEF7}" dt="2025-10-04T20:10:56.238" v="8887" actId="14100"/>
          <ac:spMkLst>
            <pc:docMk/>
            <pc:sldMk cId="1967917565" sldId="456"/>
            <ac:spMk id="3" creationId="{51AED343-0D42-F1AA-8F86-23FD5457E036}"/>
          </ac:spMkLst>
        </pc:spChg>
      </pc:sldChg>
      <pc:sldChg chg="addSp modSp add mod">
        <pc:chgData name="JORGE SOUZA" userId="b892dbbb18530716" providerId="LiveId" clId="{5CCEA9CF-8A91-4E52-910D-F4019163BEF7}" dt="2025-10-04T20:10:46.078" v="8886" actId="1035"/>
        <pc:sldMkLst>
          <pc:docMk/>
          <pc:sldMk cId="646417052" sldId="457"/>
        </pc:sldMkLst>
        <pc:spChg chg="add mod">
          <ac:chgData name="JORGE SOUZA" userId="b892dbbb18530716" providerId="LiveId" clId="{5CCEA9CF-8A91-4E52-910D-F4019163BEF7}" dt="2025-10-04T20:10:46.078" v="8886" actId="1035"/>
          <ac:spMkLst>
            <pc:docMk/>
            <pc:sldMk cId="646417052" sldId="457"/>
            <ac:spMk id="3" creationId="{32626E65-244F-4CC5-6D98-45A8927BE026}"/>
          </ac:spMkLst>
        </pc:spChg>
      </pc:sldChg>
      <pc:sldChg chg="addSp modSp add mod">
        <pc:chgData name="JORGE SOUZA" userId="b892dbbb18530716" providerId="LiveId" clId="{5CCEA9CF-8A91-4E52-910D-F4019163BEF7}" dt="2025-10-04T20:11:10.717" v="8900" actId="1037"/>
        <pc:sldMkLst>
          <pc:docMk/>
          <pc:sldMk cId="2784292239" sldId="458"/>
        </pc:sldMkLst>
        <pc:spChg chg="add mod">
          <ac:chgData name="JORGE SOUZA" userId="b892dbbb18530716" providerId="LiveId" clId="{5CCEA9CF-8A91-4E52-910D-F4019163BEF7}" dt="2025-10-04T20:11:10.717" v="8900" actId="1037"/>
          <ac:spMkLst>
            <pc:docMk/>
            <pc:sldMk cId="2784292239" sldId="458"/>
            <ac:spMk id="3" creationId="{78898D8B-9A65-81C7-ADD0-E350613FE3E1}"/>
          </ac:spMkLst>
        </pc:spChg>
      </pc:sldChg>
      <pc:sldChg chg="addSp modSp add mod">
        <pc:chgData name="JORGE SOUZA" userId="b892dbbb18530716" providerId="LiveId" clId="{5CCEA9CF-8A91-4E52-910D-F4019163BEF7}" dt="2025-10-04T20:11:18.586" v="8901" actId="14100"/>
        <pc:sldMkLst>
          <pc:docMk/>
          <pc:sldMk cId="2113240906" sldId="459"/>
        </pc:sldMkLst>
        <pc:spChg chg="add mod">
          <ac:chgData name="JORGE SOUZA" userId="b892dbbb18530716" providerId="LiveId" clId="{5CCEA9CF-8A91-4E52-910D-F4019163BEF7}" dt="2025-10-04T20:11:18.586" v="8901" actId="14100"/>
          <ac:spMkLst>
            <pc:docMk/>
            <pc:sldMk cId="2113240906" sldId="459"/>
            <ac:spMk id="3" creationId="{D7EC7737-DA89-5EEE-7A48-0FEDEA0C1D92}"/>
          </ac:spMkLst>
        </pc:spChg>
        <pc:picChg chg="mod">
          <ac:chgData name="JORGE SOUZA" userId="b892dbbb18530716" providerId="LiveId" clId="{5CCEA9CF-8A91-4E52-910D-F4019163BEF7}" dt="2025-10-04T18:33:36.347" v="7727" actId="1076"/>
          <ac:picMkLst>
            <pc:docMk/>
            <pc:sldMk cId="2113240906" sldId="459"/>
            <ac:picMk id="61" creationId="{37668959-AC6B-0E06-64BC-C20FEBAF4BF2}"/>
          </ac:picMkLst>
        </pc:picChg>
      </pc:sldChg>
      <pc:sldChg chg="addSp modSp add mod">
        <pc:chgData name="JORGE SOUZA" userId="b892dbbb18530716" providerId="LiveId" clId="{5CCEA9CF-8A91-4E52-910D-F4019163BEF7}" dt="2025-10-04T20:11:34.915" v="8902" actId="14100"/>
        <pc:sldMkLst>
          <pc:docMk/>
          <pc:sldMk cId="2344430413" sldId="460"/>
        </pc:sldMkLst>
        <pc:spChg chg="add mod">
          <ac:chgData name="JORGE SOUZA" userId="b892dbbb18530716" providerId="LiveId" clId="{5CCEA9CF-8A91-4E52-910D-F4019163BEF7}" dt="2025-10-04T20:11:34.915" v="8902" actId="14100"/>
          <ac:spMkLst>
            <pc:docMk/>
            <pc:sldMk cId="2344430413" sldId="460"/>
            <ac:spMk id="3" creationId="{5997B1FA-C14E-FEEC-E06A-5F9081A73898}"/>
          </ac:spMkLst>
        </pc:spChg>
        <pc:spChg chg="mod">
          <ac:chgData name="JORGE SOUZA" userId="b892dbbb18530716" providerId="LiveId" clId="{5CCEA9CF-8A91-4E52-910D-F4019163BEF7}" dt="2025-10-04T18:36:11.494" v="7792" actId="20577"/>
          <ac:spMkLst>
            <pc:docMk/>
            <pc:sldMk cId="2344430413" sldId="460"/>
            <ac:spMk id="6" creationId="{29C45980-C0B5-D870-4E84-4D841B4051A1}"/>
          </ac:spMkLst>
        </pc:spChg>
      </pc:sldChg>
      <pc:sldChg chg="delSp modSp add mod">
        <pc:chgData name="JORGE SOUZA" userId="b892dbbb18530716" providerId="LiveId" clId="{5CCEA9CF-8A91-4E52-910D-F4019163BEF7}" dt="2025-10-04T18:48:09.855" v="8283"/>
        <pc:sldMkLst>
          <pc:docMk/>
          <pc:sldMk cId="3956359834" sldId="461"/>
        </pc:sldMkLst>
        <pc:spChg chg="del mod">
          <ac:chgData name="JORGE SOUZA" userId="b892dbbb18530716" providerId="LiveId" clId="{5CCEA9CF-8A91-4E52-910D-F4019163BEF7}" dt="2025-10-04T18:48:09.855" v="8283"/>
          <ac:spMkLst>
            <pc:docMk/>
            <pc:sldMk cId="3956359834" sldId="461"/>
            <ac:spMk id="7" creationId="{FB44BF30-EFF2-7A43-2F90-E04F348659C5}"/>
          </ac:spMkLst>
        </pc:spChg>
        <pc:spChg chg="mod">
          <ac:chgData name="JORGE SOUZA" userId="b892dbbb18530716" providerId="LiveId" clId="{5CCEA9CF-8A91-4E52-910D-F4019163BEF7}" dt="2025-10-04T18:48:04.388" v="8281" actId="14100"/>
          <ac:spMkLst>
            <pc:docMk/>
            <pc:sldMk cId="3956359834" sldId="461"/>
            <ac:spMk id="12" creationId="{25080E3C-2D4C-7C47-F08E-8B7BC504AC99}"/>
          </ac:spMkLst>
        </pc:spChg>
        <pc:picChg chg="mod">
          <ac:chgData name="JORGE SOUZA" userId="b892dbbb18530716" providerId="LiveId" clId="{5CCEA9CF-8A91-4E52-910D-F4019163BEF7}" dt="2025-10-04T18:47:17.654" v="8201" actId="1036"/>
          <ac:picMkLst>
            <pc:docMk/>
            <pc:sldMk cId="3956359834" sldId="461"/>
            <ac:picMk id="11" creationId="{A7DB4612-89D6-589C-BAC6-B66281B6D46C}"/>
          </ac:picMkLst>
        </pc:picChg>
        <pc:picChg chg="mod">
          <ac:chgData name="JORGE SOUZA" userId="b892dbbb18530716" providerId="LiveId" clId="{5CCEA9CF-8A91-4E52-910D-F4019163BEF7}" dt="2025-10-04T18:47:37.959" v="8264" actId="1037"/>
          <ac:picMkLst>
            <pc:docMk/>
            <pc:sldMk cId="3956359834" sldId="461"/>
            <ac:picMk id="13" creationId="{8DAB04B0-CBAE-D302-9080-91C2EA690EC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238B848-F0BB-3620-2FA5-104A62F0B600}"/>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5DB712EB-FD4D-A8C0-CDCC-7D5325B6A5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8603C112-8601-F948-8DDC-4608372994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23324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7DD86A3E-CBA2-4FAF-3F94-8199A56795CC}"/>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8FB9CE86-10B7-8641-7F14-FE6DFD9A42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F2A99938-89B3-95EC-1958-06FE0C3F1B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92338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023772A-EB89-1472-D7B3-15D5D097D99B}"/>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D283BAA2-4D15-B7DE-78C1-B407817FFA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13064873-F382-02EC-FF8E-7147D33D21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2972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BD4FC31-48EF-7A0E-5921-18A951F81A5F}"/>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5F98A3A8-7462-BDA0-FA0F-822A50989F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DDA561F2-94A6-DCBD-5C66-8659D56874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37714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F66BCF4F-4D69-53F2-72DF-596F095D4C0D}"/>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ADC61BED-C5A7-5D1B-848F-9A2858BFEA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291E9B89-F64D-68B0-CFCA-1CE279595F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42130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7E3948A0-81B2-72E5-6994-8D0D0F0F32AB}"/>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37DBEB08-A10A-61D5-08B5-B3388225F7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B5DADBC2-0545-4C9F-73B0-9B1823364F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2741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935DE33-6762-E353-23F9-42F1A71EFCA2}"/>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E09E4F39-5920-422A-B91E-F616A5E2D1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189CB21B-B6C0-9958-C737-E4642393C5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6029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2D9B060-3408-3ED5-3F66-71F2C1DD248E}"/>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0DC8D533-F3E7-25BE-C208-FA3E4EED0A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2A79EBF4-7841-8AC5-8BD0-F063C5D30DC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3434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85200AD-229D-6CBA-ECC1-5F7D012E5D92}"/>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F48C245E-93AB-1E36-FB36-2B5F16EEA4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AA88FC3B-4FEE-EBC2-268C-5091EACB72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7324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747CE9AD-AE1C-EA85-57DA-F3918C643224}"/>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285ACD21-28BE-279F-D30D-1950F4D0C9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DBED143B-79ED-9BFD-7B46-AE6F42D9EC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1554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808743A-CF65-73C0-378F-FE670DD85DDC}"/>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AA067CDA-A04B-A996-BA46-73C487F488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9884229E-7353-C27C-079B-57D24D907D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7836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0465614-B7FE-2428-C370-990470197AB7}"/>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67389623-6D2F-D51E-E8F6-7D65FDA295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2FBAE60A-AF3E-D028-973A-4C2A00A328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6360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B4B4E07-C968-3155-D3E2-05CE24F13DE8}"/>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602A4758-AF9D-09FD-AE71-3FF4FA1E22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B0DDD358-F185-8C6B-4309-C459C4762E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01242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6610C99-D897-6D74-167A-B1D52E606815}"/>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0C47B6F9-99CA-2F62-BCDA-713E321462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940B2B07-3302-3907-0C6F-A9D86B9217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36844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BE1D575-9F37-6D53-2FD5-3F4933E3BFEC}"/>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D72FCFE3-7732-60A2-6751-F1DDD2C707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D29C407B-731A-41B5-0985-A64C14E553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45205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3284099-1D48-B4A3-37CC-193CF937EA48}"/>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B05BB1EB-C4CE-1282-4107-E50980D3AE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9847FC0A-9785-C286-FF00-D20DEA3677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07716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6F7A781-FF5B-894E-573B-7E9110959E47}"/>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4E472CC6-08A4-B57D-9367-1F4A1AF180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6F5320B6-E85B-D511-30A4-60BD19D5E1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09734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12369EA-DA4F-DD06-EAE7-86975ECB2E13}"/>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E7AC6BF1-242C-EA26-9541-E3B77F9784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402DF9B2-F319-A07F-DE85-196975404BD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72947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8DC54C9-DDC7-0EAE-C6F9-D124CCE77686}"/>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A71519BC-DB1E-3ED6-5423-14E5B22FCC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59C35336-317A-A12E-F6C8-81329B146B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86011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ADEAD9E-10E7-B86D-8837-E63D75793C7A}"/>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DFF15656-D56D-EBA6-9FA0-9E09C6EB24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D7E9CF21-29E2-281B-D838-05DBE2B4970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5246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A04D50D9-2C9A-74C5-89A7-E11D605CE6E0}"/>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9CB14C0C-AFCC-8E84-0F43-36AC5B34F4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459A7D7A-C2EC-B6C7-7EB0-3F9CD167B8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7894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F2D9B2D-D6DF-6F5E-3936-FC376134FECA}"/>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6C6F6DA6-B5A7-966B-55F8-1C29B50947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48AA42EE-4B3F-76DB-7599-111228BE14B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533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79563CC-B3A5-49FF-3220-B1754DF54B2C}"/>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447CF9D2-3CBA-5147-3A1A-9AC31DE47B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9B1C7EEE-928E-787F-8499-1633BF7E61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2639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DB1917D-86A5-304B-02BB-F510FB7810A0}"/>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33748661-79D1-3640-52BB-6264DCC522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8C10C52E-BC16-43BA-05E8-027D931768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0466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07C4E74-5F56-E07E-039D-E29706CD8022}"/>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17286A0A-19F7-83E4-E7FB-DC4BDF5A30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75A14377-7F43-6880-EA75-60459DB7CC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8228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E545AC5-3C3C-0A7C-CA7B-B72314952AD3}"/>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77EFEEDC-9073-8F83-A590-98C7B8F6DD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60FB0D22-E093-4E54-61C1-FAD1DB5AC3B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8375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B28024E0-88DC-503F-D046-152BB78F8198}"/>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415357EE-072B-63D9-A5BF-11947890A8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3F33F73B-1684-2270-32F4-04FD35F447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02482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B0636DC-E721-855C-DF9B-48C368DCA139}"/>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5194F936-0958-60CF-D08D-8D544031BA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B5E4DF52-24F9-BA94-31F1-2D70868612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06159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2132D0B-9D4E-C096-B7CA-14DE7E8C231F}"/>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603A786B-E4A1-EB6C-F58C-E042A24675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B1B75C74-2E17-8399-1944-1D4DBE258D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5027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5F51EFD-A045-1C9D-8E16-4758050E7BBF}"/>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10DB834A-1D8E-73E8-57CA-DDDC076D3C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95129107-4D41-3E5E-E368-7EEED36E50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34367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8DE9F31-1E0B-8BC1-DBDE-809553BF06B5}"/>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85E1FCFB-DAFC-6C13-1B52-ACD1D5E357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FA1AD7FD-05E5-2B62-E818-999D42FDE9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016679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98AD2C5-174E-C4BC-3CC4-FCF476A62355}"/>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047329CB-CB0C-C91A-6C00-50B3B76606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1605313D-A6BF-65C7-3D05-2ABB0A2EFF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251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C4E3AB9-06B2-D2CF-DB73-8C86951990CA}"/>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3D4690DF-0291-B0AE-C9B6-8DD7E654F6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2729043D-0627-F813-2AE4-D82AE4E2EF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36226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1316CF8-D8A4-2D78-36B5-93C302DC831F}"/>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70488FAC-0FAF-9B6D-CDAE-8D6CD6ABE7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07121699-7328-4F52-3C28-99B5D7937C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48524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DBB1BE0-7DEB-C35E-0303-4FD744B05204}"/>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77483D71-9CDA-E94D-85F0-F1F9284F34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D11F1BCB-4CE1-6053-605C-63F17532B1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62298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F8732DF-DE8D-3CD9-9D7D-A11002EFD3CA}"/>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3B8F0168-C5A6-1BFF-DEC6-0F7C5D227F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0A4F829D-AFCB-D56B-BB8E-7FBC53C304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92834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873A26F-1847-D940-E38F-DDA674F3FC7D}"/>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7CD52E9A-1E7F-F773-481C-74AAFBFBDD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383A5B08-EAE5-31B0-572A-DD6ED0FF6D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068635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E3CD694-13C8-77DC-3BC0-813883CE4B5A}"/>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15DDAA27-2804-AB87-9416-13045F92F5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A19AA84F-DDDB-4317-8AFA-1300C757CA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20878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8F07557-1A89-8806-AB88-A5D026F05459}"/>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2C186FBD-8F1A-700B-74AA-FDA5A5D8F5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762151E8-6E8D-21FE-8024-B801324434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20575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FAC76E1-07B4-DB1A-655F-C3362D9FD623}"/>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04CFC912-B969-2E67-B17D-DC00696C43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99AEB8FA-F6D5-484C-6E39-1FBBB08B72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2485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360C7BD-C498-A657-8384-E3B1E34E3660}"/>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0BCA7F3D-595F-A0F1-EC3E-63B16736A1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964CC1C5-505C-94C7-9DB8-D537E72698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9558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5AC9A55-53BA-7326-D99A-A045722102DC}"/>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176553E4-B3DB-A7A2-D892-6EE8E1C623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EF8364D9-7D61-2324-ABDA-BCB7C4837D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825311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393C52F-801D-44A9-7431-955074D0ED90}"/>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2DE029CF-3397-8035-C22B-583536F2393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87ACB974-6801-101E-8075-2E71A60350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5270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FB2ADFE6-84CD-A628-E29C-2CAF4C77D147}"/>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059E92C1-9851-0A60-3351-2F877F7A71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B6AD767D-1C8D-6458-A3B7-D2FC220AF3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73018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E3A92325-2C7E-9521-EEC8-86D185FB9663}"/>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E50D772D-7CCF-F5F9-DCFD-B3D5C03EFC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1A9748B8-7B59-E6D8-49DF-2EA3B90721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77354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E4B4A3E-AB43-73FA-B0D5-404E5DF06BFD}"/>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AE244E15-7409-3C2F-03CF-CD6E2920BE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9BFCA6CD-C226-6CA6-DD25-8AE0AED9F6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49112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72F7040-DC43-5A9B-53B2-695474FDD1F8}"/>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EFF4056B-BDC0-54E8-6C58-F2979A7711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D20D4D9D-1B60-A6F7-EB91-2798BF01A2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68528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8BE0DF9-008F-62C8-9A9F-8052E1CEEB83}"/>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38E8807D-838F-E4D7-F52F-09AA4CCFBD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C18C7C6A-CC00-1A8A-57B7-FE7E12DB71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53179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B69D619-9BA7-1631-4938-F2E6DCA6A921}"/>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99608094-CA41-8E0C-C05C-1BC8BC6A6F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339E6665-F2B7-1990-2DFC-27C5552914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72545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CA74764-B246-249C-5260-DC379F525889}"/>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C3D452F8-D319-C543-EE27-35F6D60DC4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57F54B33-F753-7C40-A7E6-F7F6B1FA91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45882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0DA52AE-241E-24A7-0748-7780761906CD}"/>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5D53C9C3-0895-CDC9-33C0-3660BE753A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69B7DD55-DC20-A6F4-F59B-66E6E3AE8B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7001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6EF1F59-9D73-F7FC-E0F0-09D22261B717}"/>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57FE921E-671A-E1B9-3F5B-0B576AC353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7EB25718-9924-E90E-B289-4605349CFA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680744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FE00E198-2C85-6571-F7B4-7D495943D383}"/>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EF82F75F-6E68-C92C-4579-82C371C3E1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563477CB-6402-7813-27B0-5961183AA81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389266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A258A81E-944E-3C59-1B43-2A4426CCC78B}"/>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3D2454E4-9F16-2537-D4F8-406BFC69E8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E0EFE035-D399-3C9F-95A8-EC4E97C9B5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4037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A478278-273A-590C-CD05-DAA21C5294FF}"/>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CCC44351-F0C3-3928-D996-EF3D8EA3AD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63DFE6E1-8D03-0F41-E496-894EBBA722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046594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A72E19A-2178-7708-62C7-2D06B993EEFA}"/>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EC778C52-E929-946B-A300-F16CC0D709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E7857995-1949-8B35-CE79-CB9EEC8906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008362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A90BC20-8B6A-1B38-AAE7-BBACB2F5F57E}"/>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553DFAE3-5691-7449-14CC-537120447A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C7DF9330-C5F4-100E-E351-3C17ACDB19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958058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79BC149-2BF6-951D-5481-2B47CA84D290}"/>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234C12E5-4372-3785-CCE4-515A0D17F6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53A392C7-FB38-0E7A-8B56-AC132F62DB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48639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86667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7090D985-9059-8141-3275-10C534AF3E89}"/>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6E5B715E-B36E-3AE3-D5F4-F714D59E89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B061572A-EB64-5ACC-CFFC-6D9665C08C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533382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B49078E6-5A5F-1620-C8DD-002F1F96AC6A}"/>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683166D8-2F59-83D6-4817-09FEA5D418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745DC8C2-D55A-E2A5-0B4B-82685C1911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16713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745DFF35-728D-567C-F47B-F7170FC3030E}"/>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D0880F40-8798-AE79-BA86-19442BF03D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AF7219C7-9302-B017-BFD8-471C318062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58174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B301B24F-9590-A22E-9071-F565AE869F6A}"/>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79543F89-3F50-A913-D619-97314A5ADB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7BA5494E-30A1-C8B9-C5F4-2F74A95C39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451682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5F4EA58-C2C2-0418-5A1C-080E28BA77A3}"/>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DE50B2D7-F62F-18F3-8B2C-69EC3D2171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87271A3C-C91D-D2F2-2151-9FC72B3EC09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060855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79B3B685-E85B-A654-F479-6581CC124AA8}"/>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888346D0-42BD-5AA1-B051-BE41EF5B74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936A4265-D8BE-5FD1-C976-ECE4BEC065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5668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12A0BF2-2FDF-B691-A072-F94B25AD6BF1}"/>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CA5C241D-947C-EA7D-79ED-38E8A5CB99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498F58B2-889B-65A7-A178-A0C6C06B158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7325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32E6DF8-9C82-9BF1-571A-0FA1F8BC6C02}"/>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1EDD1CC2-DBA7-FE5D-1693-2959934CB7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61296D0C-DC8A-F573-19E7-27C207D6EB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31391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67E5D72-042D-4B32-5121-6327134779D3}"/>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D8E49867-A11E-FFC2-7623-6BECFA2152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6FB13326-0F13-B120-628D-0D78AB8EE3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47376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planalto.gov.br/ccivil_03/_ato2019-2022/2021/lei/l14129.htm" TargetMode="External"/><Relationship Id="rId4" Type="http://schemas.openxmlformats.org/officeDocument/2006/relationships/hyperlink" Target="https://www.planalto.gov.br/ccivil_03/_ato2023-2026/2024/Decreto/D12069.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planalto.gov.br/ccivil_03/_ato2019-2022/2020/lei/l14063.ht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www.google.com/search?sca_esv=9e604a3141a4b337&amp;sxsrf=AE3TifOOONA2Z1QghEwgnXBpTYE69tRXFQ%3A1759677671690&amp;q=Data+Protection+Officer&amp;sa=X&amp;ved=2ahUKEwiY_qiUro2QAxXBAbkGHUyFAOoQxccNegQICBAB&amp;mstk=AUtExfBopJ6gAC-PuV0ivkfTLmU8iWTu9JSs6mAXR8LOlvWvFjmw6yjUExT1SREdQ8N5QRsVLyKgKDUWsoL1mcEqRV_C-9caw9Qzaszk9953yB1yTrjlcFIWLlyzWqk1ZtrqqzSZrmBrYYPO3EfJsaKu2QKT6LeXoRxwy5JYGygm3F17N7ALB2h2r7VXHucbTykeFH4L0Mu-5kUD7iV9VDYaHKpdi4XWuyycnM2u6sx5n-7uTF_8pC5zCZP4khItWf6-yRzdoQ6XYHECLYRDk0FM__KR89-D0vXxCv_HVtxV7iEddw&amp;csui=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www.planalto.gov.br/ccivil_03/_ato2019-2022/2021/lei/l14129.htm" TargetMode="External"/><Relationship Id="rId4" Type="http://schemas.openxmlformats.org/officeDocument/2006/relationships/hyperlink" Target="https://www.planalto.gov.br/ccivil_03/_ato2023-2026/2024/Decreto/D12069.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www.planalto.gov.br/ccivil_03/_ato2011-2014/2011/lei/l12527.htm" TargetMode="External"/><Relationship Id="rId4" Type="http://schemas.openxmlformats.org/officeDocument/2006/relationships/hyperlink" Target="https://www.planalto.gov.br/ccivil_03/_ato2019-2022/2021/lei/l14133.ht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www.google.com/search?sca_esv=e33b59774a85c587&amp;sxsrf=AE3TifP4OtbjGXE7feLeiMejCmsFxC7x1A%3A1759605970718&amp;q=User+Experience&amp;sa=X&amp;ved=2ahUKEwi6gtGGo4uQAxWTBbkGHX0FNcgQxccNegQIDRAB&amp;mstk=AUtExfC9YeSy42zkvnwxiYrCO50Z4ntAhgu-qF7gPmN9CNlVg0vJ7AEnpFnuYsypaOleTvdX2wxDnD7JypXve6iynemMJY_Bk5LTgNED6qWAcDy4pqEjmZWs0VI7zEu4KRduLWUezmAaIWqxgXvFZL1j2QDsF8bDUDFUqDneMj8A1Y2wO0jBKPBhfcQhIBfUQlqQUGy4I37Rai1XnxZaFzsdG328wuYs2O17BG42r0xbPLQO9SivTasPAT4wKSVR9K6vl7sa8G76R6Dtq99wlhh8cuwG&amp;csui=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www.planalto.gov.br/ccivil_03/_ato2011-2014/2011/lei/l12527.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planalto.gov.br/ccivil_03/_ato2019-2022/2021/lei/l14129.htm" TargetMode="External"/><Relationship Id="rId4" Type="http://schemas.openxmlformats.org/officeDocument/2006/relationships/hyperlink" Target="https://www1.tce.pr.gov.br/conteudo/sim-sistema-de-informacao-municipal/213/area/251"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1.tce.pr.gov.br/multimidia/2024/12/pdf/00391818.pdf" TargetMode="External"/><Relationship Id="rId4" Type="http://schemas.openxmlformats.org/officeDocument/2006/relationships/hyperlink" Target="https://www1.tce.pr.gov.br/conteudo/notas-sim-am/352746/area/25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80649"/>
            <a:ext cx="9144000" cy="5143500"/>
          </a:xfrm>
          <a:prstGeom prst="rect">
            <a:avLst/>
          </a:prstGeom>
          <a:noFill/>
          <a:ln>
            <a:noFill/>
          </a:ln>
        </p:spPr>
      </p:pic>
      <p:sp>
        <p:nvSpPr>
          <p:cNvPr id="55" name="Google Shape;55;p13"/>
          <p:cNvSpPr txBox="1"/>
          <p:nvPr/>
        </p:nvSpPr>
        <p:spPr>
          <a:xfrm>
            <a:off x="761173" y="1544912"/>
            <a:ext cx="6115115" cy="1415742"/>
          </a:xfrm>
          <a:prstGeom prst="rect">
            <a:avLst/>
          </a:prstGeom>
          <a:noFill/>
          <a:ln>
            <a:noFill/>
          </a:ln>
        </p:spPr>
        <p:txBody>
          <a:bodyPr spcFirstLastPara="1" wrap="square" lIns="91425" tIns="91425" rIns="91425" bIns="91425" anchor="t" anchorCtr="0">
            <a:spAutoFit/>
          </a:bodyPr>
          <a:lstStyle/>
          <a:p>
            <a:pPr lvl="0"/>
            <a:r>
              <a:rPr lang="pt-BR" sz="4000" b="1" dirty="0">
                <a:solidFill>
                  <a:srgbClr val="FF6C00"/>
                </a:solidFill>
                <a:latin typeface="Montserrat"/>
                <a:ea typeface="Montserrat"/>
                <a:cs typeface="Montserrat"/>
                <a:sym typeface="Montserrat"/>
              </a:rPr>
              <a:t>Integração de Diários de Bordo Digital</a:t>
            </a:r>
          </a:p>
        </p:txBody>
      </p:sp>
      <p:sp>
        <p:nvSpPr>
          <p:cNvPr id="56" name="Google Shape;56;p13"/>
          <p:cNvSpPr txBox="1"/>
          <p:nvPr/>
        </p:nvSpPr>
        <p:spPr>
          <a:xfrm>
            <a:off x="873675" y="2844340"/>
            <a:ext cx="4196400"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lang="pt-BR" sz="2800">
              <a:solidFill>
                <a:schemeClr val="lt1"/>
              </a:solidFill>
              <a:latin typeface="Montserrat"/>
              <a:ea typeface="Montserrat"/>
              <a:cs typeface="Montserrat"/>
              <a:sym typeface="Montserrat"/>
            </a:endParaRPr>
          </a:p>
          <a:p>
            <a:pPr marL="0" lvl="0" indent="0" algn="l" rtl="0">
              <a:spcBef>
                <a:spcPts val="0"/>
              </a:spcBef>
              <a:spcAft>
                <a:spcPts val="0"/>
              </a:spcAft>
              <a:buNone/>
            </a:pPr>
            <a:endParaRPr lang="pt-BR" sz="2800" dirty="0">
              <a:solidFill>
                <a:schemeClr val="lt1"/>
              </a:solidFill>
              <a:latin typeface="Montserrat"/>
              <a:ea typeface="Montserrat"/>
              <a:cs typeface="Montserrat"/>
              <a:sym typeface="Montserrat"/>
            </a:endParaRPr>
          </a:p>
          <a:p>
            <a:pPr marL="0" lvl="0" indent="0" algn="l" rtl="0">
              <a:spcBef>
                <a:spcPts val="0"/>
              </a:spcBef>
              <a:spcAft>
                <a:spcPts val="0"/>
              </a:spcAft>
              <a:buNone/>
            </a:pPr>
            <a:endParaRPr sz="2800" dirty="0">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1DD1849B-BEC8-D5E9-6F7F-A9C152CF67B1}"/>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32CD5DF8-FC8E-1F32-6B5C-F52BA718F98A}"/>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04A7C1C8-C372-A5D5-F8F5-4531D0195231}"/>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9C4B4FAB-C52E-49E8-557C-A2D5B1A0D51B}"/>
              </a:ext>
            </a:extLst>
          </p:cNvPr>
          <p:cNvSpPr txBox="1"/>
          <p:nvPr/>
        </p:nvSpPr>
        <p:spPr>
          <a:xfrm>
            <a:off x="57912" y="83856"/>
            <a:ext cx="7342632" cy="369332"/>
          </a:xfrm>
          <a:prstGeom prst="rect">
            <a:avLst/>
          </a:prstGeom>
          <a:noFill/>
        </p:spPr>
        <p:txBody>
          <a:bodyPr wrap="square">
            <a:spAutoFit/>
          </a:bodyPr>
          <a:lstStyle/>
          <a:p>
            <a:r>
              <a:rPr lang="en-US" sz="1800" b="1" dirty="0">
                <a:solidFill>
                  <a:srgbClr val="365F91"/>
                </a:solidFill>
                <a:latin typeface="+mj-lt"/>
                <a:ea typeface="MS Gothic" panose="020B0609070205080204" pitchFamily="49" charset="-128"/>
                <a:cs typeface="Times New Roman" panose="02020603050405020304" pitchFamily="18" charset="0"/>
              </a:rPr>
              <a:t>2️⃣</a:t>
            </a:r>
            <a:r>
              <a:rPr lang="pt-BR" sz="1800" b="1" dirty="0">
                <a:latin typeface="+mj-lt"/>
              </a:rPr>
              <a:t> </a:t>
            </a:r>
            <a:r>
              <a:rPr lang="pt-BR" sz="1800" b="1" dirty="0">
                <a:solidFill>
                  <a:srgbClr val="365F91"/>
                </a:solidFill>
                <a:latin typeface="+mj-lt"/>
                <a:ea typeface="MS Gothic" panose="020B0609070205080204" pitchFamily="49" charset="-128"/>
                <a:cs typeface="Times New Roman" panose="02020603050405020304" pitchFamily="18" charset="0"/>
              </a:rPr>
              <a:t>Formulários com IA embarcada </a:t>
            </a:r>
          </a:p>
        </p:txBody>
      </p:sp>
      <p:sp>
        <p:nvSpPr>
          <p:cNvPr id="3" name="CaixaDeTexto 2">
            <a:extLst>
              <a:ext uri="{FF2B5EF4-FFF2-40B4-BE49-F238E27FC236}">
                <a16:creationId xmlns:a16="http://schemas.microsoft.com/office/drawing/2014/main" id="{66691943-40A3-AED1-24CD-1BE117D24347}"/>
              </a:ext>
            </a:extLst>
          </p:cNvPr>
          <p:cNvSpPr txBox="1"/>
          <p:nvPr/>
        </p:nvSpPr>
        <p:spPr>
          <a:xfrm>
            <a:off x="57912" y="431846"/>
            <a:ext cx="8110728" cy="2663806"/>
          </a:xfrm>
          <a:prstGeom prst="rect">
            <a:avLst/>
          </a:prstGeom>
          <a:noFill/>
        </p:spPr>
        <p:txBody>
          <a:bodyPr wrap="square">
            <a:spAutoFit/>
          </a:bodyPr>
          <a:lstStyle/>
          <a:p>
            <a:pPr>
              <a:lnSpc>
                <a:spcPct val="115000"/>
              </a:lnSpc>
              <a:spcBef>
                <a:spcPts val="1000"/>
              </a:spcBef>
            </a:pPr>
            <a:r>
              <a:rPr lang="en-US" sz="1700" b="1" dirty="0">
                <a:solidFill>
                  <a:srgbClr val="4F81BD"/>
                </a:solidFill>
                <a:effectLst/>
                <a:latin typeface="+mj-lt"/>
                <a:ea typeface="MS Gothic" panose="020B0609070205080204" pitchFamily="49" charset="-128"/>
                <a:cs typeface="Times New Roman" panose="02020603050405020304" pitchFamily="18" charset="0"/>
              </a:rPr>
              <a:t>🧾 </a:t>
            </a:r>
            <a:r>
              <a:rPr lang="en-US" sz="1700" b="1" dirty="0" err="1">
                <a:solidFill>
                  <a:srgbClr val="4F81BD"/>
                </a:solidFill>
                <a:effectLst/>
                <a:latin typeface="+mj-lt"/>
                <a:ea typeface="MS Gothic" panose="020B0609070205080204" pitchFamily="49" charset="-128"/>
                <a:cs typeface="Times New Roman" panose="02020603050405020304" pitchFamily="18" charset="0"/>
              </a:rPr>
              <a:t>Conceito</a:t>
            </a:r>
            <a:r>
              <a:rPr lang="en-US" sz="1700" b="1" dirty="0">
                <a:solidFill>
                  <a:srgbClr val="4F81BD"/>
                </a:solidFill>
                <a:effectLst/>
                <a:latin typeface="+mj-lt"/>
                <a:ea typeface="MS Gothic" panose="020B0609070205080204" pitchFamily="49" charset="-128"/>
                <a:cs typeface="Times New Roman" panose="02020603050405020304" pitchFamily="18" charset="0"/>
              </a:rPr>
              <a:t>: </a:t>
            </a:r>
            <a:r>
              <a:rPr lang="pt-BR" sz="1700" b="1" dirty="0">
                <a:latin typeface="+mj-lt"/>
              </a:rPr>
              <a:t>A IA avalia consumo, rotas, tempos e padrões de uso, alertando desvios automaticamente (outliers).</a:t>
            </a:r>
          </a:p>
          <a:p>
            <a:r>
              <a:rPr lang="pt-BR" sz="1700" b="1" dirty="0">
                <a:latin typeface="+mj-lt"/>
              </a:rPr>
              <a:t>A inteligência artificial pode reduzir erros e aumentar a eficiência.</a:t>
            </a:r>
          </a:p>
          <a:p>
            <a:endParaRPr lang="pt-BR" sz="900" b="1" dirty="0">
              <a:latin typeface="+mj-lt"/>
            </a:endParaRPr>
          </a:p>
          <a:p>
            <a:r>
              <a:rPr lang="pt-BR" sz="1700" b="1" dirty="0">
                <a:latin typeface="+mj-lt"/>
              </a:rPr>
              <a:t>📌 </a:t>
            </a:r>
            <a:r>
              <a:rPr lang="en-US" sz="1700" b="1" dirty="0" err="1">
                <a:solidFill>
                  <a:srgbClr val="4F81BD"/>
                </a:solidFill>
                <a:latin typeface="+mj-lt"/>
                <a:ea typeface="MS Gothic" panose="020B0609070205080204" pitchFamily="49" charset="-128"/>
                <a:cs typeface="Times New Roman" panose="02020603050405020304" pitchFamily="18" charset="0"/>
              </a:rPr>
              <a:t>Exemplos</a:t>
            </a:r>
            <a:r>
              <a:rPr lang="pt-BR" sz="1700" b="1" dirty="0">
                <a:solidFill>
                  <a:srgbClr val="4F81BD"/>
                </a:solidFill>
                <a:latin typeface="+mj-lt"/>
                <a:ea typeface="MS Gothic" panose="020B0609070205080204" pitchFamily="49" charset="-128"/>
                <a:cs typeface="Times New Roman" panose="02020603050405020304" pitchFamily="18" charset="0"/>
              </a:rPr>
              <a:t> de uso:</a:t>
            </a:r>
            <a:endParaRPr lang="pt-BR" sz="1700" dirty="0">
              <a:latin typeface="+mj-lt"/>
            </a:endParaRPr>
          </a:p>
          <a:p>
            <a:pPr marL="285750" indent="-285750">
              <a:buFont typeface="Wingdings" panose="05000000000000000000" pitchFamily="2" charset="2"/>
              <a:buChar char="ü"/>
            </a:pPr>
            <a:r>
              <a:rPr lang="pt-BR" sz="1700" b="1" dirty="0">
                <a:latin typeface="+mj-lt"/>
              </a:rPr>
              <a:t>Autocompletar rotas (motorista A sempre leva material da saúde ao hospital X);</a:t>
            </a:r>
          </a:p>
          <a:p>
            <a:pPr marL="285750" indent="-285750">
              <a:buFont typeface="Wingdings" panose="05000000000000000000" pitchFamily="2" charset="2"/>
              <a:buChar char="ü"/>
            </a:pPr>
            <a:r>
              <a:rPr lang="pt-BR" sz="1700" b="1" dirty="0">
                <a:latin typeface="+mj-lt"/>
              </a:rPr>
              <a:t>Sugestão de horários e destinos com base em históricos;</a:t>
            </a:r>
          </a:p>
          <a:p>
            <a:pPr marL="285750" indent="-285750">
              <a:buFont typeface="Wingdings" panose="05000000000000000000" pitchFamily="2" charset="2"/>
              <a:buChar char="ü"/>
            </a:pPr>
            <a:r>
              <a:rPr lang="pt-BR" sz="1700" b="1" dirty="0">
                <a:latin typeface="+mj-lt"/>
              </a:rPr>
              <a:t>Reconhecimento de padrões de uso para prever abastecimentos;</a:t>
            </a:r>
          </a:p>
          <a:p>
            <a:pPr marL="285750" indent="-285750">
              <a:buFont typeface="Wingdings" panose="05000000000000000000" pitchFamily="2" charset="2"/>
              <a:buChar char="ü"/>
            </a:pPr>
            <a:r>
              <a:rPr lang="pt-BR" sz="1700" b="1" dirty="0">
                <a:latin typeface="+mj-lt"/>
              </a:rPr>
              <a:t>Alertas de inconsistência (rota incompatível com quilometragem);</a:t>
            </a:r>
            <a:endParaRPr lang="pt-BR" sz="1700" b="1" dirty="0">
              <a:solidFill>
                <a:srgbClr val="4F81BD"/>
              </a:solidFill>
              <a:effectLst/>
              <a:latin typeface="+mj-lt"/>
              <a:ea typeface="MS Gothic" panose="020B0609070205080204" pitchFamily="49" charset="-128"/>
              <a:cs typeface="Times New Roman" panose="02020603050405020304" pitchFamily="18" charset="0"/>
            </a:endParaRPr>
          </a:p>
        </p:txBody>
      </p:sp>
      <p:sp>
        <p:nvSpPr>
          <p:cNvPr id="7" name="CaixaDeTexto 6">
            <a:extLst>
              <a:ext uri="{FF2B5EF4-FFF2-40B4-BE49-F238E27FC236}">
                <a16:creationId xmlns:a16="http://schemas.microsoft.com/office/drawing/2014/main" id="{C1ED836F-2D8B-E6E3-E24A-DCE538A2FE81}"/>
              </a:ext>
            </a:extLst>
          </p:cNvPr>
          <p:cNvSpPr txBox="1"/>
          <p:nvPr/>
        </p:nvSpPr>
        <p:spPr>
          <a:xfrm>
            <a:off x="70104" y="3036734"/>
            <a:ext cx="8110728" cy="1303434"/>
          </a:xfrm>
          <a:prstGeom prst="rect">
            <a:avLst/>
          </a:prstGeom>
          <a:noFill/>
        </p:spPr>
        <p:txBody>
          <a:bodyPr wrap="square">
            <a:spAutoFit/>
          </a:bodyPr>
          <a:lstStyle/>
          <a:p>
            <a:pPr algn="just">
              <a:lnSpc>
                <a:spcPct val="115000"/>
              </a:lnSpc>
              <a:spcBef>
                <a:spcPts val="1000"/>
              </a:spcBef>
              <a:buNone/>
            </a:pPr>
            <a:r>
              <a:rPr lang="en-US" sz="1600" b="1" dirty="0">
                <a:solidFill>
                  <a:srgbClr val="4F81BD"/>
                </a:solidFill>
                <a:ea typeface="MS Gothic" panose="020B0609070205080204" pitchFamily="49" charset="-128"/>
                <a:cs typeface="Times New Roman" panose="02020603050405020304" pitchFamily="18" charset="0"/>
              </a:rPr>
              <a:t>📚 Base Legal:</a:t>
            </a:r>
            <a:endParaRPr lang="pt-BR" sz="1600" b="1" dirty="0">
              <a:solidFill>
                <a:srgbClr val="4F81BD"/>
              </a:solidFill>
              <a:ea typeface="MS Gothic" panose="020B0609070205080204" pitchFamily="49" charset="-128"/>
              <a:cs typeface="Times New Roman" panose="02020603050405020304" pitchFamily="18" charset="0"/>
            </a:endParaRPr>
          </a:p>
          <a:p>
            <a:pPr>
              <a:lnSpc>
                <a:spcPct val="115000"/>
              </a:lnSpc>
              <a:spcAft>
                <a:spcPts val="800"/>
              </a:spcAft>
              <a:buNone/>
            </a:pPr>
            <a:r>
              <a:rPr lang="pt-BR" sz="1600" b="1" kern="100" dirty="0">
                <a:effectLst/>
                <a:latin typeface="+mj-lt"/>
                <a:ea typeface="Aptos" panose="020B0004020202020204" pitchFamily="34" charset="0"/>
                <a:cs typeface="Times New Roman" panose="02020603050405020304" pitchFamily="18" charset="0"/>
                <a:hlinkClick r:id="rId4"/>
              </a:rPr>
              <a:t>Decreto 12.069/2024 </a:t>
            </a:r>
            <a:r>
              <a:rPr lang="pt-BR" sz="1600" b="1" kern="100" dirty="0">
                <a:effectLst/>
                <a:latin typeface="+mj-lt"/>
                <a:ea typeface="Aptos" panose="020B0004020202020204" pitchFamily="34" charset="0"/>
                <a:cs typeface="Times New Roman" panose="02020603050405020304" pitchFamily="18" charset="0"/>
              </a:rPr>
              <a:t>– Estratégia de Governo Digital.</a:t>
            </a:r>
          </a:p>
          <a:p>
            <a:pPr>
              <a:lnSpc>
                <a:spcPct val="115000"/>
              </a:lnSpc>
              <a:spcAft>
                <a:spcPts val="800"/>
              </a:spcAft>
              <a:buNone/>
            </a:pPr>
            <a:r>
              <a:rPr lang="pt-BR" sz="1600" b="1" dirty="0">
                <a:hlinkClick r:id="rId5"/>
              </a:rPr>
              <a:t>Lei 14.129/2021 (Governo Digital)</a:t>
            </a:r>
            <a:r>
              <a:rPr lang="pt-BR" sz="1600" b="1" dirty="0"/>
              <a:t> incentiva automação e serviços digitais com foco em eficiência e transparência.</a:t>
            </a:r>
            <a:endParaRPr lang="pt-BR" sz="1600" b="1"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89906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743A837-9795-DAD1-70BD-F2DEE6E10667}"/>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2C2343B0-D1D3-4257-6249-A60335D7D8E9}"/>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9974B726-AA81-2463-C1EB-A27362CE8DE9}"/>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B2B17569-0426-B704-4324-ECCBE3027CB8}"/>
              </a:ext>
            </a:extLst>
          </p:cNvPr>
          <p:cNvSpPr txBox="1"/>
          <p:nvPr/>
        </p:nvSpPr>
        <p:spPr>
          <a:xfrm>
            <a:off x="57912" y="83856"/>
            <a:ext cx="7342632" cy="369332"/>
          </a:xfrm>
          <a:prstGeom prst="rect">
            <a:avLst/>
          </a:prstGeom>
          <a:noFill/>
        </p:spPr>
        <p:txBody>
          <a:bodyPr wrap="square">
            <a:spAutoFit/>
          </a:bodyPr>
          <a:lstStyle/>
          <a:p>
            <a:r>
              <a:rPr lang="en-US" sz="1800" b="1" dirty="0">
                <a:solidFill>
                  <a:srgbClr val="365F91"/>
                </a:solidFill>
                <a:latin typeface="+mj-lt"/>
                <a:ea typeface="MS Gothic" panose="020B0609070205080204" pitchFamily="49" charset="-128"/>
                <a:cs typeface="Times New Roman" panose="02020603050405020304" pitchFamily="18" charset="0"/>
              </a:rPr>
              <a:t>2️⃣</a:t>
            </a:r>
            <a:r>
              <a:rPr lang="pt-BR" sz="1800" b="1" dirty="0">
                <a:latin typeface="+mj-lt"/>
              </a:rPr>
              <a:t> </a:t>
            </a:r>
            <a:r>
              <a:rPr lang="pt-BR" sz="1800" b="1" dirty="0">
                <a:solidFill>
                  <a:srgbClr val="365F91"/>
                </a:solidFill>
                <a:latin typeface="+mj-lt"/>
                <a:ea typeface="MS Gothic" panose="020B0609070205080204" pitchFamily="49" charset="-128"/>
                <a:cs typeface="Times New Roman" panose="02020603050405020304" pitchFamily="18" charset="0"/>
              </a:rPr>
              <a:t>Formulários com IA embarcada </a:t>
            </a:r>
          </a:p>
        </p:txBody>
      </p:sp>
      <p:sp>
        <p:nvSpPr>
          <p:cNvPr id="3" name="CaixaDeTexto 2">
            <a:extLst>
              <a:ext uri="{FF2B5EF4-FFF2-40B4-BE49-F238E27FC236}">
                <a16:creationId xmlns:a16="http://schemas.microsoft.com/office/drawing/2014/main" id="{EB2E5AAB-999B-887F-DCC0-C4EB77EA0F9E}"/>
              </a:ext>
            </a:extLst>
          </p:cNvPr>
          <p:cNvSpPr txBox="1"/>
          <p:nvPr/>
        </p:nvSpPr>
        <p:spPr>
          <a:xfrm>
            <a:off x="45720" y="361494"/>
            <a:ext cx="8257032" cy="4128631"/>
          </a:xfrm>
          <a:prstGeom prst="rect">
            <a:avLst/>
          </a:prstGeom>
          <a:noFill/>
        </p:spPr>
        <p:txBody>
          <a:bodyPr wrap="square">
            <a:spAutoFit/>
          </a:bodyPr>
          <a:lstStyle/>
          <a:p>
            <a:pPr algn="just">
              <a:lnSpc>
                <a:spcPct val="115000"/>
              </a:lnSpc>
              <a:spcBef>
                <a:spcPts val="1000"/>
              </a:spcBef>
              <a:buNone/>
            </a:pPr>
            <a:r>
              <a:rPr lang="en-US" sz="1700" b="1" dirty="0">
                <a:solidFill>
                  <a:srgbClr val="4F81BD"/>
                </a:solidFill>
                <a:latin typeface="+mj-lt"/>
                <a:ea typeface="MS Gothic" panose="020B0609070205080204" pitchFamily="49" charset="-128"/>
                <a:cs typeface="Times New Roman" panose="02020603050405020304" pitchFamily="18" charset="0"/>
              </a:rPr>
              <a:t>⚠️ </a:t>
            </a:r>
            <a:r>
              <a:rPr lang="en-US" sz="1700" b="1" dirty="0" err="1">
                <a:solidFill>
                  <a:srgbClr val="4F81BD"/>
                </a:solidFill>
                <a:latin typeface="+mj-lt"/>
                <a:ea typeface="MS Gothic" panose="020B0609070205080204" pitchFamily="49" charset="-128"/>
                <a:cs typeface="Times New Roman" panose="02020603050405020304" pitchFamily="18" charset="0"/>
              </a:rPr>
              <a:t>Riscos</a:t>
            </a:r>
            <a:r>
              <a:rPr lang="en-US" sz="1700" b="1" dirty="0">
                <a:solidFill>
                  <a:srgbClr val="4F81BD"/>
                </a:solidFill>
                <a:latin typeface="+mj-lt"/>
                <a:ea typeface="MS Gothic" panose="020B0609070205080204" pitchFamily="49" charset="-128"/>
                <a:cs typeface="Times New Roman" panose="02020603050405020304" pitchFamily="18" charset="0"/>
              </a:rPr>
              <a:t>:</a:t>
            </a:r>
          </a:p>
          <a:p>
            <a:pPr marL="285750" indent="-285750">
              <a:buFont typeface="Courier New" panose="02070309020205020404" pitchFamily="49" charset="0"/>
              <a:buChar char="o"/>
            </a:pPr>
            <a:r>
              <a:rPr lang="pt-BR" sz="1700" b="1" dirty="0">
                <a:latin typeface="+mj-lt"/>
              </a:rPr>
              <a:t>Sem IA, os registros ficam repetitivos, manuais e suscetíveis a erros de digitação;</a:t>
            </a:r>
          </a:p>
          <a:p>
            <a:pPr marL="285750" indent="-285750">
              <a:buFont typeface="Courier New" panose="02070309020205020404" pitchFamily="49" charset="0"/>
              <a:buChar char="o"/>
            </a:pPr>
            <a:r>
              <a:rPr lang="pt-BR" sz="1700" b="1" dirty="0">
                <a:latin typeface="+mj-lt"/>
              </a:rPr>
              <a:t>Parâmetros mal calibrados → falsos positivos;</a:t>
            </a:r>
          </a:p>
          <a:p>
            <a:pPr marL="285750" indent="-285750">
              <a:buFont typeface="Courier New" panose="02070309020205020404" pitchFamily="49" charset="0"/>
              <a:buChar char="o"/>
            </a:pPr>
            <a:r>
              <a:rPr lang="pt-BR" sz="1700" b="1" dirty="0">
                <a:latin typeface="+mj-lt"/>
              </a:rPr>
              <a:t>Algoritmo opaco sem explicabilidade dificulta defesa do gestor;</a:t>
            </a:r>
          </a:p>
          <a:p>
            <a:pPr>
              <a:lnSpc>
                <a:spcPct val="115000"/>
              </a:lnSpc>
              <a:spcAft>
                <a:spcPts val="800"/>
              </a:spcAft>
              <a:buNone/>
            </a:pPr>
            <a:endParaRPr lang="pt-BR" sz="900" b="1" dirty="0">
              <a:latin typeface="+mj-lt"/>
            </a:endParaRPr>
          </a:p>
          <a:p>
            <a:pPr>
              <a:lnSpc>
                <a:spcPct val="115000"/>
              </a:lnSpc>
              <a:spcAft>
                <a:spcPts val="800"/>
              </a:spcAft>
              <a:buNone/>
            </a:pPr>
            <a:r>
              <a:rPr lang="pt-BR" sz="1700" b="1" dirty="0">
                <a:latin typeface="+mj-lt"/>
              </a:rPr>
              <a:t>📌 </a:t>
            </a:r>
            <a:r>
              <a:rPr lang="en-US" sz="1700" b="1" dirty="0" err="1">
                <a:solidFill>
                  <a:srgbClr val="4F81BD"/>
                </a:solidFill>
                <a:latin typeface="+mj-lt"/>
                <a:ea typeface="MS Gothic" panose="020B0609070205080204" pitchFamily="49" charset="-128"/>
                <a:cs typeface="Times New Roman" panose="02020603050405020304" pitchFamily="18" charset="0"/>
              </a:rPr>
              <a:t>Exemplos</a:t>
            </a:r>
            <a:r>
              <a:rPr lang="en-US" sz="1700" b="1" dirty="0">
                <a:solidFill>
                  <a:srgbClr val="4F81BD"/>
                </a:solidFill>
                <a:latin typeface="+mj-lt"/>
                <a:ea typeface="MS Gothic" panose="020B0609070205080204" pitchFamily="49" charset="-128"/>
                <a:cs typeface="Times New Roman" panose="02020603050405020304" pitchFamily="18" charset="0"/>
              </a:rPr>
              <a:t> </a:t>
            </a:r>
            <a:r>
              <a:rPr lang="en-US" sz="1700" b="1" dirty="0" err="1">
                <a:solidFill>
                  <a:srgbClr val="4F81BD"/>
                </a:solidFill>
                <a:latin typeface="+mj-lt"/>
                <a:ea typeface="MS Gothic" panose="020B0609070205080204" pitchFamily="49" charset="-128"/>
                <a:cs typeface="Times New Roman" panose="02020603050405020304" pitchFamily="18" charset="0"/>
              </a:rPr>
              <a:t>práticos</a:t>
            </a:r>
            <a:r>
              <a:rPr lang="en-US" sz="1700" b="1" dirty="0">
                <a:solidFill>
                  <a:srgbClr val="4F81BD"/>
                </a:solidFill>
                <a:latin typeface="+mj-lt"/>
                <a:ea typeface="MS Gothic" panose="020B0609070205080204" pitchFamily="49" charset="-128"/>
                <a:cs typeface="Times New Roman" panose="02020603050405020304" pitchFamily="18" charset="0"/>
              </a:rPr>
              <a:t>:</a:t>
            </a:r>
            <a:r>
              <a:rPr lang="pt-BR" sz="1700" b="1" kern="100" dirty="0">
                <a:effectLst/>
                <a:latin typeface="+mj-lt"/>
                <a:ea typeface="Aptos" panose="020B0004020202020204" pitchFamily="34" charset="0"/>
                <a:cs typeface="Times New Roman" panose="02020603050405020304" pitchFamily="18" charset="0"/>
              </a:rPr>
              <a:t> </a:t>
            </a:r>
          </a:p>
          <a:p>
            <a:pPr>
              <a:lnSpc>
                <a:spcPct val="115000"/>
              </a:lnSpc>
              <a:spcAft>
                <a:spcPts val="800"/>
              </a:spcAft>
              <a:buNone/>
            </a:pPr>
            <a:r>
              <a:rPr lang="pt-BR" sz="1700" b="1" kern="100" dirty="0">
                <a:effectLst/>
                <a:latin typeface="+mj-lt"/>
                <a:ea typeface="Aptos" panose="020B0004020202020204" pitchFamily="34" charset="0"/>
                <a:cs typeface="Times New Roman" panose="02020603050405020304" pitchFamily="18" charset="0"/>
              </a:rPr>
              <a:t>Sistema de transporte escolar em um município: a IA aprendeu os trajetos das vans e passou a sugerir automaticamente as rotas, reduzindo em 40% o tempo de preenchimento dos motoristas.</a:t>
            </a:r>
          </a:p>
          <a:p>
            <a:pPr>
              <a:lnSpc>
                <a:spcPct val="115000"/>
              </a:lnSpc>
              <a:spcAft>
                <a:spcPts val="800"/>
              </a:spcAft>
            </a:pPr>
            <a:r>
              <a:rPr lang="pt-BR" sz="1700" b="1" dirty="0"/>
              <a:t>Modelo identifica abastecimentos fora do expediente e consumo acima do histórico por veículo. Gestor recebe alerta e bloqueia reembolso até justificativa.</a:t>
            </a:r>
            <a:endParaRPr lang="pt-BR" sz="1700" b="1"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1430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977DBC8-DA0A-A1B1-8C60-F1689E1C6042}"/>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0857227E-C344-54D4-2DE2-1C67BEA67854}"/>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BF4A7B56-4B90-8E6A-017F-DF5099A87B0A}"/>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FF4C3484-7768-8721-2CE3-A485E3DB1C50}"/>
              </a:ext>
            </a:extLst>
          </p:cNvPr>
          <p:cNvSpPr txBox="1"/>
          <p:nvPr/>
        </p:nvSpPr>
        <p:spPr>
          <a:xfrm>
            <a:off x="57912" y="83856"/>
            <a:ext cx="7342632" cy="369332"/>
          </a:xfrm>
          <a:prstGeom prst="rect">
            <a:avLst/>
          </a:prstGeom>
          <a:noFill/>
        </p:spPr>
        <p:txBody>
          <a:bodyPr wrap="square">
            <a:spAutoFit/>
          </a:bodyPr>
          <a:lstStyle/>
          <a:p>
            <a:r>
              <a:rPr lang="en-US" sz="1800" b="1" dirty="0">
                <a:solidFill>
                  <a:srgbClr val="365F91"/>
                </a:solidFill>
                <a:latin typeface="+mj-lt"/>
                <a:ea typeface="MS Gothic" panose="020B0609070205080204" pitchFamily="49" charset="-128"/>
                <a:cs typeface="Times New Roman" panose="02020603050405020304" pitchFamily="18" charset="0"/>
              </a:rPr>
              <a:t>2️⃣</a:t>
            </a:r>
            <a:r>
              <a:rPr lang="pt-BR" sz="1800" b="1" dirty="0">
                <a:latin typeface="+mj-lt"/>
              </a:rPr>
              <a:t> </a:t>
            </a:r>
            <a:r>
              <a:rPr lang="pt-BR" sz="1800" b="1" dirty="0">
                <a:solidFill>
                  <a:srgbClr val="365F91"/>
                </a:solidFill>
                <a:latin typeface="+mj-lt"/>
                <a:ea typeface="MS Gothic" panose="020B0609070205080204" pitchFamily="49" charset="-128"/>
                <a:cs typeface="Times New Roman" panose="02020603050405020304" pitchFamily="18" charset="0"/>
              </a:rPr>
              <a:t>Formulários com IA embarcada </a:t>
            </a:r>
          </a:p>
        </p:txBody>
      </p:sp>
      <p:sp>
        <p:nvSpPr>
          <p:cNvPr id="3" name="CaixaDeTexto 2">
            <a:extLst>
              <a:ext uri="{FF2B5EF4-FFF2-40B4-BE49-F238E27FC236}">
                <a16:creationId xmlns:a16="http://schemas.microsoft.com/office/drawing/2014/main" id="{917D1994-0831-A303-6527-5C13DE5DF216}"/>
              </a:ext>
            </a:extLst>
          </p:cNvPr>
          <p:cNvSpPr txBox="1"/>
          <p:nvPr/>
        </p:nvSpPr>
        <p:spPr>
          <a:xfrm>
            <a:off x="57912" y="629718"/>
            <a:ext cx="7830312" cy="3064172"/>
          </a:xfrm>
          <a:prstGeom prst="rect">
            <a:avLst/>
          </a:prstGeom>
          <a:noFill/>
        </p:spPr>
        <p:txBody>
          <a:bodyPr wrap="square">
            <a:spAutoFit/>
          </a:bodyPr>
          <a:lstStyle/>
          <a:p>
            <a:r>
              <a:rPr lang="pt-BR" sz="1800" b="1" dirty="0"/>
              <a:t>✅ </a:t>
            </a:r>
            <a:r>
              <a:rPr lang="pt-BR" sz="1800" b="1" dirty="0">
                <a:solidFill>
                  <a:srgbClr val="4F81BD"/>
                </a:solidFill>
                <a:ea typeface="MS Gothic" panose="020B0609070205080204" pitchFamily="49" charset="-128"/>
                <a:cs typeface="Times New Roman" panose="02020603050405020304" pitchFamily="18" charset="0"/>
              </a:rPr>
              <a:t>Boas práticas:</a:t>
            </a:r>
          </a:p>
          <a:p>
            <a:pPr marL="285750" indent="-285750">
              <a:buFont typeface="Wingdings" panose="05000000000000000000" pitchFamily="2" charset="2"/>
              <a:buChar char="ü"/>
            </a:pPr>
            <a:r>
              <a:rPr lang="pt-BR" sz="1800" b="1" dirty="0"/>
              <a:t>Treinar o modelo de IA com dados reais da frota;</a:t>
            </a:r>
          </a:p>
          <a:p>
            <a:pPr marL="285750" indent="-285750">
              <a:buFont typeface="Wingdings" panose="05000000000000000000" pitchFamily="2" charset="2"/>
              <a:buChar char="ü"/>
            </a:pPr>
            <a:r>
              <a:rPr lang="pt-BR" sz="1800" b="1" dirty="0"/>
              <a:t>Revisar sugestões automaticamente geradas para evitar vieses;</a:t>
            </a:r>
          </a:p>
          <a:p>
            <a:pPr marL="285750" indent="-285750">
              <a:buFont typeface="Wingdings" panose="05000000000000000000" pitchFamily="2" charset="2"/>
              <a:buChar char="ü"/>
            </a:pPr>
            <a:r>
              <a:rPr lang="pt-BR" sz="1800" b="1" dirty="0"/>
              <a:t>Treinar IA com histórico da própria frota; revisar limiares (métricas) trimestralmente;</a:t>
            </a:r>
          </a:p>
          <a:p>
            <a:pPr marL="285750" indent="-285750">
              <a:buFont typeface="Wingdings" panose="05000000000000000000" pitchFamily="2" charset="2"/>
              <a:buChar char="ü"/>
            </a:pPr>
            <a:r>
              <a:rPr lang="pt-BR" sz="1800" b="1" dirty="0"/>
              <a:t>Alertas com explicação e trilha (qual regra disparou);</a:t>
            </a:r>
          </a:p>
          <a:p>
            <a:endParaRPr lang="pt-BR" sz="1800" dirty="0"/>
          </a:p>
          <a:p>
            <a:r>
              <a:rPr lang="pt-BR" sz="1800" b="1" dirty="0">
                <a:solidFill>
                  <a:srgbClr val="4F81BD"/>
                </a:solidFill>
                <a:ea typeface="MS Gothic" panose="020B0609070205080204" pitchFamily="49" charset="-128"/>
                <a:cs typeface="Times New Roman" panose="02020603050405020304" pitchFamily="18" charset="0"/>
              </a:rPr>
              <a:t>Indicadores sugeridos: </a:t>
            </a:r>
          </a:p>
          <a:p>
            <a:pPr marL="285750" indent="-285750">
              <a:buFont typeface="Wingdings" panose="05000000000000000000" pitchFamily="2" charset="2"/>
              <a:buChar char="ü"/>
            </a:pPr>
            <a:r>
              <a:rPr lang="pt-BR" sz="1800" b="1" dirty="0"/>
              <a:t>Consumo médio por km/hora; % abastecimentos fora de janela, desvios por condutor; custo por rota.</a:t>
            </a:r>
          </a:p>
          <a:p>
            <a:pPr>
              <a:lnSpc>
                <a:spcPct val="115000"/>
              </a:lnSpc>
              <a:spcAft>
                <a:spcPts val="800"/>
              </a:spcAft>
              <a:buNone/>
            </a:pP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2014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53A76D83-12C1-A59B-3AF7-992DFE0EB3F5}"/>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343B4688-6574-D708-25A9-F88D74070C18}"/>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A245A7B3-2597-907E-3FF2-282993EECA15}"/>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391CD11F-70DD-7B58-5E9A-B6E5E52E868B}"/>
              </a:ext>
            </a:extLst>
          </p:cNvPr>
          <p:cNvSpPr txBox="1"/>
          <p:nvPr/>
        </p:nvSpPr>
        <p:spPr>
          <a:xfrm>
            <a:off x="70104" y="71664"/>
            <a:ext cx="8659368" cy="384721"/>
          </a:xfrm>
          <a:prstGeom prst="rect">
            <a:avLst/>
          </a:prstGeom>
          <a:noFill/>
        </p:spPr>
        <p:txBody>
          <a:bodyPr wrap="square">
            <a:spAutoFit/>
          </a:bodyPr>
          <a:lstStyle/>
          <a:p>
            <a:r>
              <a:rPr lang="en-US" sz="1800" b="1" dirty="0">
                <a:solidFill>
                  <a:srgbClr val="365F91"/>
                </a:solidFill>
                <a:latin typeface="+mj-lt"/>
                <a:ea typeface="MS Gothic" panose="020B0609070205080204" pitchFamily="49" charset="-128"/>
                <a:cs typeface="Times New Roman" panose="02020603050405020304" pitchFamily="18" charset="0"/>
              </a:rPr>
              <a:t>3️⃣ </a:t>
            </a:r>
            <a:r>
              <a:rPr lang="pt-BR" sz="1800" b="1" dirty="0">
                <a:solidFill>
                  <a:srgbClr val="365F91"/>
                </a:solidFill>
                <a:latin typeface="+mj-lt"/>
                <a:ea typeface="MS Gothic" panose="020B0609070205080204" pitchFamily="49" charset="-128"/>
                <a:cs typeface="Times New Roman" panose="02020603050405020304" pitchFamily="18" charset="0"/>
              </a:rPr>
              <a:t>Validação automática de dados (</a:t>
            </a:r>
            <a:r>
              <a:rPr lang="pt-BR" sz="1800" b="1" dirty="0" err="1">
                <a:solidFill>
                  <a:srgbClr val="365F91"/>
                </a:solidFill>
                <a:latin typeface="+mj-lt"/>
                <a:ea typeface="MS Gothic" panose="020B0609070205080204" pitchFamily="49" charset="-128"/>
                <a:cs typeface="Times New Roman" panose="02020603050405020304" pitchFamily="18" charset="0"/>
              </a:rPr>
              <a:t>ex</a:t>
            </a:r>
            <a:r>
              <a:rPr lang="pt-BR" sz="1800" b="1" dirty="0">
                <a:solidFill>
                  <a:srgbClr val="365F91"/>
                </a:solidFill>
                <a:latin typeface="+mj-lt"/>
                <a:ea typeface="MS Gothic" panose="020B0609070205080204" pitchFamily="49" charset="-128"/>
                <a:cs typeface="Times New Roman" panose="02020603050405020304" pitchFamily="18" charset="0"/>
              </a:rPr>
              <a:t>: inconsistência de quilometragem)</a:t>
            </a:r>
          </a:p>
          <a:p>
            <a:endParaRPr lang="pt-BR" sz="100" b="1" dirty="0">
              <a:solidFill>
                <a:srgbClr val="365F91"/>
              </a:solidFill>
              <a:latin typeface="+mj-lt"/>
              <a:ea typeface="MS Gothic" panose="020B0609070205080204" pitchFamily="49" charset="-128"/>
              <a:cs typeface="Times New Roman" panose="02020603050405020304" pitchFamily="18" charset="0"/>
            </a:endParaRPr>
          </a:p>
        </p:txBody>
      </p:sp>
      <p:sp>
        <p:nvSpPr>
          <p:cNvPr id="5" name="CaixaDeTexto 4">
            <a:extLst>
              <a:ext uri="{FF2B5EF4-FFF2-40B4-BE49-F238E27FC236}">
                <a16:creationId xmlns:a16="http://schemas.microsoft.com/office/drawing/2014/main" id="{59C2B9C6-50B7-D60E-8756-7074B0AFEA14}"/>
              </a:ext>
            </a:extLst>
          </p:cNvPr>
          <p:cNvSpPr txBox="1"/>
          <p:nvPr/>
        </p:nvSpPr>
        <p:spPr>
          <a:xfrm>
            <a:off x="45720" y="472477"/>
            <a:ext cx="8549640" cy="1656094"/>
          </a:xfrm>
          <a:prstGeom prst="rect">
            <a:avLst/>
          </a:prstGeom>
          <a:noFill/>
        </p:spPr>
        <p:txBody>
          <a:bodyPr wrap="square">
            <a:spAutoFit/>
          </a:bodyPr>
          <a:lstStyle/>
          <a:p>
            <a:pPr>
              <a:lnSpc>
                <a:spcPct val="115000"/>
              </a:lnSpc>
              <a:spcAft>
                <a:spcPts val="800"/>
              </a:spcAft>
              <a:buNone/>
            </a:pP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O sistema deve cruzar informações e detectar erros como:</a:t>
            </a:r>
          </a:p>
          <a:p>
            <a:pPr marL="285750" indent="-285750">
              <a:lnSpc>
                <a:spcPct val="115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Times New Roman" panose="02020603050405020304" pitchFamily="18" charset="0"/>
              </a:rPr>
              <a:t>Quilometragem final menor que a inicial;</a:t>
            </a:r>
          </a:p>
          <a:p>
            <a:pPr marL="285750" indent="-285750">
              <a:lnSpc>
                <a:spcPct val="115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Times New Roman" panose="02020603050405020304" pitchFamily="18" charset="0"/>
              </a:rPr>
              <a:t>Consumo de combustível incompatível com distância percorrida;</a:t>
            </a:r>
          </a:p>
          <a:p>
            <a:pPr marL="285750" indent="-285750">
              <a:lnSpc>
                <a:spcPct val="115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Times New Roman" panose="02020603050405020304" pitchFamily="18" charset="0"/>
              </a:rPr>
              <a:t>Divergência entre abastecimento registrado e nota fiscal da bomba;</a:t>
            </a:r>
            <a:endParaRPr lang="pt-B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CaixaDeTexto 7">
            <a:extLst>
              <a:ext uri="{FF2B5EF4-FFF2-40B4-BE49-F238E27FC236}">
                <a16:creationId xmlns:a16="http://schemas.microsoft.com/office/drawing/2014/main" id="{7958624E-2575-1373-CABB-5BA86C0A696A}"/>
              </a:ext>
            </a:extLst>
          </p:cNvPr>
          <p:cNvSpPr txBox="1"/>
          <p:nvPr/>
        </p:nvSpPr>
        <p:spPr>
          <a:xfrm>
            <a:off x="45720" y="2224358"/>
            <a:ext cx="8159496" cy="702372"/>
          </a:xfrm>
          <a:prstGeom prst="rect">
            <a:avLst/>
          </a:prstGeom>
          <a:noFill/>
        </p:spPr>
        <p:txBody>
          <a:bodyPr wrap="square">
            <a:spAutoFit/>
          </a:bodyPr>
          <a:lstStyle/>
          <a:p>
            <a:pPr>
              <a:lnSpc>
                <a:spcPct val="115000"/>
              </a:lnSpc>
              <a:spcAft>
                <a:spcPts val="800"/>
              </a:spcAft>
              <a:buNone/>
            </a:pPr>
            <a:r>
              <a:rPr lang="pt-BR" sz="1800" b="1" dirty="0">
                <a:latin typeface="+mj-lt"/>
              </a:rPr>
              <a:t>🔍 </a:t>
            </a:r>
            <a:r>
              <a:rPr lang="pt-BR" sz="1800" b="1" dirty="0">
                <a:solidFill>
                  <a:srgbClr val="4F81BD"/>
                </a:solidFill>
                <a:latin typeface="+mj-lt"/>
                <a:ea typeface="MS Gothic" panose="020B0609070205080204" pitchFamily="49" charset="-128"/>
                <a:cs typeface="Times New Roman" panose="02020603050405020304" pitchFamily="18" charset="0"/>
              </a:rPr>
              <a:t>Regras de coerência mínimas: </a:t>
            </a:r>
            <a:r>
              <a:rPr lang="pt-BR" sz="1800" b="1" kern="100" dirty="0">
                <a:effectLst/>
                <a:latin typeface="+mj-lt"/>
                <a:ea typeface="Aptos" panose="020B0004020202020204" pitchFamily="34" charset="0"/>
                <a:cs typeface="Times New Roman" panose="02020603050405020304" pitchFamily="18" charset="0"/>
              </a:rPr>
              <a:t>Km/horas crescentes; abastecimentos ≤ capacidade; rota compatível com a missão; limites por turno.</a:t>
            </a:r>
          </a:p>
        </p:txBody>
      </p:sp>
      <p:sp>
        <p:nvSpPr>
          <p:cNvPr id="9" name="CaixaDeTexto 8">
            <a:extLst>
              <a:ext uri="{FF2B5EF4-FFF2-40B4-BE49-F238E27FC236}">
                <a16:creationId xmlns:a16="http://schemas.microsoft.com/office/drawing/2014/main" id="{BDB5339B-7FDB-8F8F-6B4D-0CF36F284B97}"/>
              </a:ext>
            </a:extLst>
          </p:cNvPr>
          <p:cNvSpPr txBox="1"/>
          <p:nvPr/>
        </p:nvSpPr>
        <p:spPr>
          <a:xfrm>
            <a:off x="33528" y="3065606"/>
            <a:ext cx="8549640" cy="1123513"/>
          </a:xfrm>
          <a:prstGeom prst="rect">
            <a:avLst/>
          </a:prstGeom>
          <a:noFill/>
        </p:spPr>
        <p:txBody>
          <a:bodyPr wrap="square">
            <a:spAutoFit/>
          </a:bodyPr>
          <a:lstStyle/>
          <a:p>
            <a:pPr>
              <a:lnSpc>
                <a:spcPct val="115000"/>
              </a:lnSpc>
              <a:spcAft>
                <a:spcPts val="800"/>
              </a:spcAft>
            </a:pPr>
            <a:r>
              <a:rPr lang="pt-BR" sz="1800" b="1" dirty="0">
                <a:latin typeface="+mj-lt"/>
              </a:rPr>
              <a:t>📌 </a:t>
            </a:r>
            <a:r>
              <a:rPr lang="en-US" sz="1800" b="1" dirty="0" err="1">
                <a:solidFill>
                  <a:srgbClr val="4F81BD"/>
                </a:solidFill>
                <a:latin typeface="+mj-lt"/>
                <a:ea typeface="MS Gothic" panose="020B0609070205080204" pitchFamily="49" charset="-128"/>
                <a:cs typeface="Times New Roman" panose="02020603050405020304" pitchFamily="18" charset="0"/>
              </a:rPr>
              <a:t>Exemplo</a:t>
            </a:r>
            <a:r>
              <a:rPr lang="en-US" sz="1800" b="1" dirty="0">
                <a:solidFill>
                  <a:srgbClr val="4F81BD"/>
                </a:solidFill>
                <a:latin typeface="+mj-lt"/>
                <a:ea typeface="MS Gothic" panose="020B0609070205080204" pitchFamily="49" charset="-128"/>
                <a:cs typeface="Times New Roman" panose="02020603050405020304" pitchFamily="18" charset="0"/>
              </a:rPr>
              <a:t> </a:t>
            </a:r>
            <a:r>
              <a:rPr lang="en-US" sz="1800" b="1" dirty="0" err="1">
                <a:solidFill>
                  <a:srgbClr val="4F81BD"/>
                </a:solidFill>
                <a:latin typeface="+mj-lt"/>
                <a:ea typeface="MS Gothic" panose="020B0609070205080204" pitchFamily="49" charset="-128"/>
                <a:cs typeface="Times New Roman" panose="02020603050405020304" pitchFamily="18" charset="0"/>
              </a:rPr>
              <a:t>prático</a:t>
            </a:r>
            <a:r>
              <a:rPr lang="en-US" sz="1800" b="1" dirty="0">
                <a:solidFill>
                  <a:srgbClr val="4F81BD"/>
                </a:solidFill>
                <a:latin typeface="+mj-lt"/>
                <a:ea typeface="MS Gothic" panose="020B0609070205080204" pitchFamily="49" charset="-128"/>
                <a:cs typeface="Times New Roman" panose="02020603050405020304" pitchFamily="18" charset="0"/>
              </a:rPr>
              <a:t>:</a:t>
            </a:r>
            <a:r>
              <a:rPr lang="pt-BR" sz="1800" b="1" kern="100" dirty="0">
                <a:latin typeface="+mj-lt"/>
                <a:ea typeface="Aptos" panose="020B0004020202020204" pitchFamily="34" charset="0"/>
                <a:cs typeface="Times New Roman" panose="02020603050405020304" pitchFamily="18" charset="0"/>
              </a:rPr>
              <a:t> </a:t>
            </a:r>
            <a:r>
              <a:rPr lang="pt-BR" sz="1800" b="1" dirty="0">
                <a:solidFill>
                  <a:srgbClr val="4F81BD"/>
                </a:solidFill>
                <a:latin typeface="+mj-lt"/>
                <a:ea typeface="MS Gothic" panose="020B0609070205080204" pitchFamily="49" charset="-128"/>
                <a:cs typeface="Times New Roman" panose="02020603050405020304" pitchFamily="18" charset="0"/>
              </a:rPr>
              <a:t>(bloqueio)</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Sistema barra abastecimento de 80 L para tanque de 60 L; exige justificativa/OS e validação do gestor.</a:t>
            </a:r>
          </a:p>
        </p:txBody>
      </p:sp>
    </p:spTree>
    <p:extLst>
      <p:ext uri="{BB962C8B-B14F-4D97-AF65-F5344CB8AC3E}">
        <p14:creationId xmlns:p14="http://schemas.microsoft.com/office/powerpoint/2010/main" val="3797010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6E62B8A-AFFE-3076-BBE3-125DDBD2E844}"/>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43E3534B-9EE8-E53D-53B9-DD75F191DC11}"/>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74400B9D-D6C8-8073-1950-263108FB0034}"/>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8AEF386F-79FA-8EFC-C972-C46F3B32539B}"/>
              </a:ext>
            </a:extLst>
          </p:cNvPr>
          <p:cNvSpPr txBox="1"/>
          <p:nvPr/>
        </p:nvSpPr>
        <p:spPr>
          <a:xfrm>
            <a:off x="70104" y="71664"/>
            <a:ext cx="8281416" cy="369332"/>
          </a:xfrm>
          <a:prstGeom prst="rect">
            <a:avLst/>
          </a:prstGeom>
          <a:noFill/>
        </p:spPr>
        <p:txBody>
          <a:bodyPr wrap="square">
            <a:spAutoFit/>
          </a:bodyPr>
          <a:lstStyle/>
          <a:p>
            <a:r>
              <a:rPr lang="en-US" sz="1800" b="1" dirty="0">
                <a:solidFill>
                  <a:srgbClr val="365F91"/>
                </a:solidFill>
                <a:latin typeface="+mj-lt"/>
                <a:ea typeface="MS Gothic" panose="020B0609070205080204" pitchFamily="49" charset="-128"/>
                <a:cs typeface="Times New Roman" panose="02020603050405020304" pitchFamily="18" charset="0"/>
              </a:rPr>
              <a:t>3️⃣ </a:t>
            </a:r>
            <a:r>
              <a:rPr lang="pt-BR" sz="1800" b="1" dirty="0">
                <a:solidFill>
                  <a:srgbClr val="365F91"/>
                </a:solidFill>
                <a:ea typeface="MS Gothic" panose="020B0609070205080204" pitchFamily="49" charset="-128"/>
                <a:cs typeface="Times New Roman" panose="02020603050405020304" pitchFamily="18" charset="0"/>
              </a:rPr>
              <a:t>Validação automática de dados (</a:t>
            </a:r>
            <a:r>
              <a:rPr lang="pt-BR" sz="1800" b="1" dirty="0" err="1">
                <a:solidFill>
                  <a:srgbClr val="365F91"/>
                </a:solidFill>
                <a:ea typeface="MS Gothic" panose="020B0609070205080204" pitchFamily="49" charset="-128"/>
                <a:cs typeface="Times New Roman" panose="02020603050405020304" pitchFamily="18" charset="0"/>
              </a:rPr>
              <a:t>ex</a:t>
            </a:r>
            <a:r>
              <a:rPr lang="pt-BR" sz="1800" b="1" dirty="0">
                <a:solidFill>
                  <a:srgbClr val="365F91"/>
                </a:solidFill>
                <a:ea typeface="MS Gothic" panose="020B0609070205080204" pitchFamily="49" charset="-128"/>
                <a:cs typeface="Times New Roman" panose="02020603050405020304" pitchFamily="18" charset="0"/>
              </a:rPr>
              <a:t>: inconsistência de quilometragem)</a:t>
            </a:r>
            <a:endParaRPr lang="pt-BR" sz="1800" b="1" dirty="0">
              <a:solidFill>
                <a:srgbClr val="365F91"/>
              </a:solidFill>
              <a:latin typeface="+mj-lt"/>
              <a:ea typeface="MS Gothic" panose="020B0609070205080204" pitchFamily="49" charset="-128"/>
              <a:cs typeface="Times New Roman" panose="02020603050405020304" pitchFamily="18" charset="0"/>
            </a:endParaRPr>
          </a:p>
        </p:txBody>
      </p:sp>
      <p:sp>
        <p:nvSpPr>
          <p:cNvPr id="3" name="CaixaDeTexto 2">
            <a:extLst>
              <a:ext uri="{FF2B5EF4-FFF2-40B4-BE49-F238E27FC236}">
                <a16:creationId xmlns:a16="http://schemas.microsoft.com/office/drawing/2014/main" id="{06748D03-5419-3270-3849-FABC226586B0}"/>
              </a:ext>
            </a:extLst>
          </p:cNvPr>
          <p:cNvSpPr txBox="1"/>
          <p:nvPr/>
        </p:nvSpPr>
        <p:spPr>
          <a:xfrm>
            <a:off x="57912" y="480614"/>
            <a:ext cx="8281416" cy="1795876"/>
          </a:xfrm>
          <a:prstGeom prst="rect">
            <a:avLst/>
          </a:prstGeom>
          <a:noFill/>
        </p:spPr>
        <p:txBody>
          <a:bodyPr wrap="square">
            <a:spAutoFit/>
          </a:bodyPr>
          <a:lstStyle/>
          <a:p>
            <a:pPr algn="just">
              <a:lnSpc>
                <a:spcPct val="115000"/>
              </a:lnSpc>
              <a:spcBef>
                <a:spcPts val="1000"/>
              </a:spcBef>
              <a:buNone/>
            </a:pPr>
            <a:r>
              <a:rPr lang="en-US" sz="1800" b="1" dirty="0">
                <a:solidFill>
                  <a:srgbClr val="4F81BD"/>
                </a:solidFill>
                <a:latin typeface="+mj-lt"/>
                <a:ea typeface="MS Gothic" panose="020B0609070205080204" pitchFamily="49" charset="-128"/>
                <a:cs typeface="Times New Roman" panose="02020603050405020304" pitchFamily="18" charset="0"/>
              </a:rPr>
              <a:t>⚠️ </a:t>
            </a:r>
            <a:r>
              <a:rPr lang="en-US" sz="1800" b="1" dirty="0" err="1">
                <a:solidFill>
                  <a:srgbClr val="4F81BD"/>
                </a:solidFill>
                <a:latin typeface="+mj-lt"/>
                <a:ea typeface="MS Gothic" panose="020B0609070205080204" pitchFamily="49" charset="-128"/>
                <a:cs typeface="Times New Roman" panose="02020603050405020304" pitchFamily="18" charset="0"/>
              </a:rPr>
              <a:t>Riscos</a:t>
            </a:r>
            <a:r>
              <a:rPr lang="en-US" sz="1800" b="1" dirty="0">
                <a:solidFill>
                  <a:srgbClr val="4F81BD"/>
                </a:solidFill>
                <a:latin typeface="+mj-lt"/>
                <a:ea typeface="MS Gothic" panose="020B0609070205080204" pitchFamily="49" charset="-128"/>
                <a:cs typeface="Times New Roman" panose="02020603050405020304" pitchFamily="18" charset="0"/>
              </a:rPr>
              <a:t>:</a:t>
            </a:r>
          </a:p>
          <a:p>
            <a:r>
              <a:rPr lang="pt-BR" sz="1800" b="1" u="sng" dirty="0">
                <a:solidFill>
                  <a:schemeClr val="accent1">
                    <a:lumMod val="75000"/>
                  </a:schemeClr>
                </a:solidFill>
                <a:latin typeface="+mj-lt"/>
              </a:rPr>
              <a:t>Fraudes como:</a:t>
            </a:r>
          </a:p>
          <a:p>
            <a:pPr marL="285750" indent="-285750">
              <a:buFont typeface="Courier New" panose="02070309020205020404" pitchFamily="49" charset="0"/>
              <a:buChar char="o"/>
            </a:pPr>
            <a:r>
              <a:rPr lang="pt-BR" sz="1800" b="1" dirty="0">
                <a:latin typeface="+mj-lt"/>
              </a:rPr>
              <a:t>Motoristas abastecendo veículos particulares;</a:t>
            </a:r>
          </a:p>
          <a:p>
            <a:pPr marL="285750" indent="-285750">
              <a:buFont typeface="Courier New" panose="02070309020205020404" pitchFamily="49" charset="0"/>
              <a:buChar char="o"/>
            </a:pPr>
            <a:r>
              <a:rPr lang="pt-BR" sz="1800" b="1" dirty="0">
                <a:latin typeface="+mj-lt"/>
              </a:rPr>
              <a:t>Quilometragem adulterada para justificar consumo extra;</a:t>
            </a:r>
          </a:p>
          <a:p>
            <a:pPr marL="285750" indent="-285750">
              <a:buFont typeface="Courier New" panose="02070309020205020404" pitchFamily="49" charset="0"/>
              <a:buChar char="o"/>
            </a:pPr>
            <a:r>
              <a:rPr lang="pt-BR" sz="1800" b="1" dirty="0">
                <a:latin typeface="+mj-lt"/>
              </a:rPr>
              <a:t>Sem validação → fraude/erro repetido; dificulta defesa em auditorias (SIM-AM/PROAR);</a:t>
            </a:r>
            <a:endParaRPr lang="en-US" sz="1800" b="1" dirty="0">
              <a:solidFill>
                <a:srgbClr val="4F81BD"/>
              </a:solidFill>
              <a:latin typeface="+mj-lt"/>
              <a:ea typeface="MS Gothic" panose="020B0609070205080204" pitchFamily="49" charset="-128"/>
              <a:cs typeface="Times New Roman" panose="02020603050405020304" pitchFamily="18" charset="0"/>
            </a:endParaRPr>
          </a:p>
        </p:txBody>
      </p:sp>
      <p:sp>
        <p:nvSpPr>
          <p:cNvPr id="13" name="CaixaDeTexto 12">
            <a:extLst>
              <a:ext uri="{FF2B5EF4-FFF2-40B4-BE49-F238E27FC236}">
                <a16:creationId xmlns:a16="http://schemas.microsoft.com/office/drawing/2014/main" id="{7EA59188-0D5D-873B-ADB3-7745D5E0DD4D}"/>
              </a:ext>
            </a:extLst>
          </p:cNvPr>
          <p:cNvSpPr txBox="1"/>
          <p:nvPr/>
        </p:nvSpPr>
        <p:spPr>
          <a:xfrm>
            <a:off x="70104" y="2401807"/>
            <a:ext cx="8086344" cy="1450910"/>
          </a:xfrm>
          <a:prstGeom prst="rect">
            <a:avLst/>
          </a:prstGeom>
          <a:noFill/>
        </p:spPr>
        <p:txBody>
          <a:bodyPr wrap="square">
            <a:spAutoFit/>
          </a:bodyPr>
          <a:lstStyle/>
          <a:p>
            <a:pPr>
              <a:lnSpc>
                <a:spcPct val="115000"/>
              </a:lnSpc>
              <a:spcAft>
                <a:spcPts val="800"/>
              </a:spcAft>
              <a:buNone/>
            </a:pPr>
            <a:r>
              <a:rPr lang="pt-BR" sz="1800" b="1" dirty="0"/>
              <a:t>📌 </a:t>
            </a:r>
            <a:r>
              <a:rPr lang="en-US" sz="1800" b="1" dirty="0" err="1">
                <a:solidFill>
                  <a:srgbClr val="4F81BD"/>
                </a:solidFill>
                <a:ea typeface="MS Gothic" panose="020B0609070205080204" pitchFamily="49" charset="-128"/>
                <a:cs typeface="Times New Roman" panose="02020603050405020304" pitchFamily="18" charset="0"/>
              </a:rPr>
              <a:t>Exemplo</a:t>
            </a:r>
            <a:r>
              <a:rPr lang="en-US" sz="1800" b="1" dirty="0">
                <a:solidFill>
                  <a:srgbClr val="4F81BD"/>
                </a:solidFill>
                <a:ea typeface="MS Gothic" panose="020B0609070205080204" pitchFamily="49" charset="-128"/>
                <a:cs typeface="Times New Roman" panose="02020603050405020304" pitchFamily="18" charset="0"/>
              </a:rPr>
              <a:t> </a:t>
            </a:r>
            <a:r>
              <a:rPr lang="en-US" sz="1800" b="1" dirty="0" err="1">
                <a:solidFill>
                  <a:srgbClr val="4F81BD"/>
                </a:solidFill>
                <a:ea typeface="MS Gothic" panose="020B0609070205080204" pitchFamily="49" charset="-128"/>
                <a:cs typeface="Times New Roman" panose="02020603050405020304" pitchFamily="18" charset="0"/>
              </a:rPr>
              <a:t>prático</a:t>
            </a:r>
            <a:r>
              <a:rPr lang="en-US" sz="1800" b="1" dirty="0">
                <a:solidFill>
                  <a:srgbClr val="4F81BD"/>
                </a:solidFill>
                <a:ea typeface="MS Gothic" panose="020B0609070205080204" pitchFamily="49" charset="-128"/>
                <a:cs typeface="Times New Roman" panose="02020603050405020304" pitchFamily="18" charset="0"/>
              </a:rPr>
              <a:t>:</a:t>
            </a:r>
            <a:r>
              <a:rPr lang="pt-BR" sz="1800" b="1" kern="100" dirty="0">
                <a:ea typeface="Aptos" panose="020B0004020202020204" pitchFamily="34" charset="0"/>
                <a:cs typeface="Times New Roman" panose="02020603050405020304" pitchFamily="18" charset="0"/>
              </a:rPr>
              <a:t> </a:t>
            </a:r>
          </a:p>
          <a:p>
            <a:pPr>
              <a:lnSpc>
                <a:spcPct val="115000"/>
              </a:lnSpc>
              <a:spcAft>
                <a:spcPts val="800"/>
              </a:spcAft>
              <a:buNone/>
            </a:pPr>
            <a:r>
              <a:rPr lang="pt-BR" sz="1800" b="1" kern="100" dirty="0">
                <a:effectLst/>
                <a:latin typeface="Arial" panose="020B0604020202020204" pitchFamily="34" charset="0"/>
                <a:ea typeface="Aptos" panose="020B0004020202020204" pitchFamily="34" charset="0"/>
                <a:cs typeface="Times New Roman" panose="02020603050405020304" pitchFamily="18" charset="0"/>
              </a:rPr>
              <a:t>Prefeitura detectou, via validação automática, que um carro constava rodagem de apenas 5 km mas abasteceu 40 litros. A auditoria bloqueou o pagamento da nota e instaurou sindicância. </a:t>
            </a:r>
            <a:endParaRPr lang="pt-BR"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44261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12DF225-5121-2902-8A61-4776D6FB8E7C}"/>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233173D1-4DC8-9454-EB14-6EF7D3F74CD6}"/>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59F2D813-882D-8D3B-BF0D-2608D8CB0969}"/>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EDCCDCB8-B06C-12B4-6F53-ED112486C191}"/>
              </a:ext>
            </a:extLst>
          </p:cNvPr>
          <p:cNvSpPr txBox="1"/>
          <p:nvPr/>
        </p:nvSpPr>
        <p:spPr>
          <a:xfrm>
            <a:off x="70104" y="71664"/>
            <a:ext cx="8586216" cy="369332"/>
          </a:xfrm>
          <a:prstGeom prst="rect">
            <a:avLst/>
          </a:prstGeom>
          <a:noFill/>
        </p:spPr>
        <p:txBody>
          <a:bodyPr wrap="square">
            <a:spAutoFit/>
          </a:bodyPr>
          <a:lstStyle/>
          <a:p>
            <a:r>
              <a:rPr lang="en-US" sz="1800" b="1" dirty="0">
                <a:solidFill>
                  <a:srgbClr val="365F91"/>
                </a:solidFill>
                <a:latin typeface="+mj-lt"/>
                <a:ea typeface="MS Gothic" panose="020B0609070205080204" pitchFamily="49" charset="-128"/>
                <a:cs typeface="Times New Roman" panose="02020603050405020304" pitchFamily="18" charset="0"/>
              </a:rPr>
              <a:t>3️⃣ </a:t>
            </a:r>
            <a:r>
              <a:rPr lang="pt-BR" sz="1800" b="1" dirty="0">
                <a:solidFill>
                  <a:srgbClr val="365F91"/>
                </a:solidFill>
                <a:ea typeface="MS Gothic" panose="020B0609070205080204" pitchFamily="49" charset="-128"/>
                <a:cs typeface="Times New Roman" panose="02020603050405020304" pitchFamily="18" charset="0"/>
              </a:rPr>
              <a:t>Validação automática de dados (</a:t>
            </a:r>
            <a:r>
              <a:rPr lang="pt-BR" sz="1800" b="1" dirty="0" err="1">
                <a:solidFill>
                  <a:srgbClr val="365F91"/>
                </a:solidFill>
                <a:ea typeface="MS Gothic" panose="020B0609070205080204" pitchFamily="49" charset="-128"/>
                <a:cs typeface="Times New Roman" panose="02020603050405020304" pitchFamily="18" charset="0"/>
              </a:rPr>
              <a:t>ex</a:t>
            </a:r>
            <a:r>
              <a:rPr lang="pt-BR" sz="1800" b="1" dirty="0">
                <a:solidFill>
                  <a:srgbClr val="365F91"/>
                </a:solidFill>
                <a:ea typeface="MS Gothic" panose="020B0609070205080204" pitchFamily="49" charset="-128"/>
                <a:cs typeface="Times New Roman" panose="02020603050405020304" pitchFamily="18" charset="0"/>
              </a:rPr>
              <a:t>: inconsistência de quilometragem)</a:t>
            </a:r>
            <a:endParaRPr lang="pt-BR" sz="1800" b="1" dirty="0">
              <a:solidFill>
                <a:srgbClr val="365F91"/>
              </a:solidFill>
              <a:latin typeface="+mj-lt"/>
              <a:ea typeface="MS Gothic" panose="020B0609070205080204" pitchFamily="49" charset="-128"/>
              <a:cs typeface="Times New Roman" panose="02020603050405020304" pitchFamily="18" charset="0"/>
            </a:endParaRPr>
          </a:p>
        </p:txBody>
      </p:sp>
      <p:sp>
        <p:nvSpPr>
          <p:cNvPr id="9" name="CaixaDeTexto 8">
            <a:extLst>
              <a:ext uri="{FF2B5EF4-FFF2-40B4-BE49-F238E27FC236}">
                <a16:creationId xmlns:a16="http://schemas.microsoft.com/office/drawing/2014/main" id="{11E1C9A3-7B96-BA14-6291-5F477BA60988}"/>
              </a:ext>
            </a:extLst>
          </p:cNvPr>
          <p:cNvSpPr txBox="1"/>
          <p:nvPr/>
        </p:nvSpPr>
        <p:spPr>
          <a:xfrm>
            <a:off x="57912" y="478374"/>
            <a:ext cx="8476488" cy="1477328"/>
          </a:xfrm>
          <a:prstGeom prst="rect">
            <a:avLst/>
          </a:prstGeom>
          <a:noFill/>
        </p:spPr>
        <p:txBody>
          <a:bodyPr wrap="square">
            <a:spAutoFit/>
          </a:bodyPr>
          <a:lstStyle/>
          <a:p>
            <a:pPr marL="285750" indent="-285750">
              <a:buFont typeface="Wingdings" panose="05000000000000000000" pitchFamily="2" charset="2"/>
              <a:buChar char="ü"/>
            </a:pPr>
            <a:r>
              <a:rPr lang="pt-BR" sz="1800" b="1" dirty="0"/>
              <a:t>✅ </a:t>
            </a:r>
            <a:r>
              <a:rPr lang="pt-BR" sz="1800" b="1" dirty="0">
                <a:solidFill>
                  <a:srgbClr val="4F81BD"/>
                </a:solidFill>
                <a:ea typeface="MS Gothic" panose="020B0609070205080204" pitchFamily="49" charset="-128"/>
                <a:cs typeface="Times New Roman" panose="02020603050405020304" pitchFamily="18" charset="0"/>
              </a:rPr>
              <a:t>Boas práticas:</a:t>
            </a:r>
          </a:p>
          <a:p>
            <a:pPr marL="285750" indent="-285750">
              <a:buFont typeface="Wingdings" panose="05000000000000000000" pitchFamily="2" charset="2"/>
              <a:buChar char="ü"/>
            </a:pPr>
            <a:r>
              <a:rPr lang="pt-BR" sz="1800" b="1" dirty="0"/>
              <a:t>Criar relatórios de exceção diários;</a:t>
            </a:r>
          </a:p>
          <a:p>
            <a:pPr marL="285750" indent="-285750">
              <a:buFont typeface="Wingdings" panose="05000000000000000000" pitchFamily="2" charset="2"/>
              <a:buChar char="ü"/>
            </a:pPr>
            <a:r>
              <a:rPr lang="pt-BR" sz="1800" b="1" dirty="0"/>
              <a:t>Integrar com telemetria para garantir dados originais;</a:t>
            </a:r>
          </a:p>
          <a:p>
            <a:pPr marL="285750" indent="-285750">
              <a:buFont typeface="Wingdings" panose="05000000000000000000" pitchFamily="2" charset="2"/>
              <a:buChar char="ü"/>
            </a:pPr>
            <a:r>
              <a:rPr lang="pt-BR" sz="1800" b="1" dirty="0"/>
              <a:t>Tabelas mestres (capacidade por modelo, rotas padrão, turnos);</a:t>
            </a:r>
          </a:p>
          <a:p>
            <a:pPr marL="285750" indent="-285750">
              <a:buFont typeface="Wingdings" panose="05000000000000000000" pitchFamily="2" charset="2"/>
              <a:buChar char="ü"/>
            </a:pPr>
            <a:r>
              <a:rPr lang="pt-BR" sz="1800" b="1" dirty="0"/>
              <a:t>Relatórios semanais de inconsistências para a chefia;</a:t>
            </a:r>
            <a:endParaRPr lang="pt-BR"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8411843A-D806-B0CE-B3A0-CD3EDFFA016B}"/>
              </a:ext>
            </a:extLst>
          </p:cNvPr>
          <p:cNvSpPr txBox="1"/>
          <p:nvPr/>
        </p:nvSpPr>
        <p:spPr>
          <a:xfrm>
            <a:off x="45720" y="2224358"/>
            <a:ext cx="8598408" cy="694549"/>
          </a:xfrm>
          <a:prstGeom prst="rect">
            <a:avLst/>
          </a:prstGeom>
          <a:noFill/>
        </p:spPr>
        <p:txBody>
          <a:bodyPr wrap="square">
            <a:spAutoFit/>
          </a:bodyPr>
          <a:lstStyle/>
          <a:p>
            <a:pPr>
              <a:lnSpc>
                <a:spcPct val="115000"/>
              </a:lnSpc>
              <a:spcAft>
                <a:spcPts val="800"/>
              </a:spcAft>
              <a:buNone/>
            </a:pPr>
            <a:r>
              <a:rPr lang="pt-BR" sz="1800" b="1" dirty="0"/>
              <a:t>🔍 </a:t>
            </a:r>
            <a:r>
              <a:rPr lang="pt-BR" sz="1800" b="1" dirty="0">
                <a:solidFill>
                  <a:srgbClr val="4F81BD"/>
                </a:solidFill>
                <a:ea typeface="MS Gothic" panose="020B0609070205080204" pitchFamily="49" charset="-128"/>
                <a:cs typeface="Times New Roman" panose="02020603050405020304" pitchFamily="18" charset="0"/>
              </a:rPr>
              <a:t>Evidências em auditorias:</a:t>
            </a:r>
            <a:r>
              <a:rPr lang="pt-BR" sz="1700" b="1" dirty="0"/>
              <a:t> </a:t>
            </a:r>
            <a:r>
              <a:rPr lang="pt-BR" sz="1700" b="1" kern="100" dirty="0">
                <a:effectLst/>
                <a:latin typeface="Arial" panose="020B0604020202020204" pitchFamily="34" charset="0"/>
                <a:ea typeface="Aptos" panose="020B0004020202020204" pitchFamily="34" charset="0"/>
                <a:cs typeface="Times New Roman" panose="02020603050405020304" pitchFamily="18" charset="0"/>
              </a:rPr>
              <a:t>Guardar trilha de bloqueios, justificativas e reaberturas; anexar NF, OS e foto no registro.</a:t>
            </a:r>
            <a:endParaRPr lang="pt-BR" sz="17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CaixaDeTexto 9">
            <a:extLst>
              <a:ext uri="{FF2B5EF4-FFF2-40B4-BE49-F238E27FC236}">
                <a16:creationId xmlns:a16="http://schemas.microsoft.com/office/drawing/2014/main" id="{8CAC9B81-728C-458C-9CDE-CE7089FC16BC}"/>
              </a:ext>
            </a:extLst>
          </p:cNvPr>
          <p:cNvSpPr txBox="1"/>
          <p:nvPr/>
        </p:nvSpPr>
        <p:spPr>
          <a:xfrm>
            <a:off x="70104" y="3165102"/>
            <a:ext cx="7696200" cy="711220"/>
          </a:xfrm>
          <a:prstGeom prst="rect">
            <a:avLst/>
          </a:prstGeom>
          <a:noFill/>
        </p:spPr>
        <p:txBody>
          <a:bodyPr wrap="square">
            <a:spAutoFit/>
          </a:bodyPr>
          <a:lstStyle/>
          <a:p>
            <a:pPr>
              <a:lnSpc>
                <a:spcPct val="115000"/>
              </a:lnSpc>
              <a:spcAft>
                <a:spcPts val="800"/>
              </a:spcAft>
              <a:buNone/>
            </a:pPr>
            <a:r>
              <a:rPr lang="pt-BR" sz="1800" b="1" dirty="0"/>
              <a:t>📘</a:t>
            </a:r>
            <a:r>
              <a:rPr lang="pt-BR" sz="1800" b="1" dirty="0">
                <a:solidFill>
                  <a:srgbClr val="365F91"/>
                </a:solidFill>
                <a:ea typeface="MS Gothic" panose="020B0609070205080204" pitchFamily="49" charset="-128"/>
                <a:cs typeface="Times New Roman" panose="02020603050405020304" pitchFamily="18" charset="0"/>
              </a:rPr>
              <a:t>Nota: </a:t>
            </a:r>
            <a:r>
              <a:rPr lang="pt-BR" sz="1800" b="1" kern="100" dirty="0">
                <a:effectLst/>
                <a:latin typeface="Arial" panose="020B0604020202020204" pitchFamily="34" charset="0"/>
                <a:ea typeface="Aptos" panose="020B0004020202020204" pitchFamily="34" charset="0"/>
                <a:cs typeface="Times New Roman" panose="02020603050405020304" pitchFamily="18" charset="0"/>
              </a:rPr>
              <a:t>Validar também quilometragem por litro vs. média histórica para detectar manipulações</a:t>
            </a:r>
            <a:r>
              <a:rPr lang="pt-BR" b="1" kern="100" dirty="0">
                <a:latin typeface="Arial" panose="020B0604020202020204" pitchFamily="34" charset="0"/>
                <a:ea typeface="Aptos" panose="020B0004020202020204" pitchFamily="34" charset="0"/>
                <a:cs typeface="Times New Roman" panose="02020603050405020304" pitchFamily="18" charset="0"/>
              </a:rPr>
              <a:t>.</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44068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FF100DDA-2626-3ACE-14FA-E38BC815D6F5}"/>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A0D1E1A8-C70F-EED7-E34D-C33DF864D4F1}"/>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942F5730-428C-9206-15DF-914A1DB77DCF}"/>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D9C52AAF-B3C5-6575-8433-2D0B35CB43E5}"/>
              </a:ext>
            </a:extLst>
          </p:cNvPr>
          <p:cNvSpPr txBox="1"/>
          <p:nvPr/>
        </p:nvSpPr>
        <p:spPr>
          <a:xfrm>
            <a:off x="70104" y="71664"/>
            <a:ext cx="7586472" cy="369332"/>
          </a:xfrm>
          <a:prstGeom prst="rect">
            <a:avLst/>
          </a:prstGeom>
          <a:noFill/>
        </p:spPr>
        <p:txBody>
          <a:bodyPr wrap="square">
            <a:spAutoFit/>
          </a:bodyPr>
          <a:lstStyle/>
          <a:p>
            <a:r>
              <a:rPr lang="en-US" sz="1800" b="1" dirty="0">
                <a:solidFill>
                  <a:srgbClr val="365F91"/>
                </a:solidFill>
                <a:latin typeface="Calibri" panose="020F0502020204030204" pitchFamily="34" charset="0"/>
                <a:ea typeface="MS Gothic" panose="020B0609070205080204" pitchFamily="49" charset="-128"/>
                <a:cs typeface="Times New Roman" panose="02020603050405020304" pitchFamily="18" charset="0"/>
              </a:rPr>
              <a:t>4️⃣ </a:t>
            </a:r>
            <a:r>
              <a:rPr lang="pt-BR" sz="1800" b="1" dirty="0">
                <a:solidFill>
                  <a:srgbClr val="365F91"/>
                </a:solidFill>
                <a:ea typeface="MS Gothic" panose="020B0609070205080204" pitchFamily="49" charset="-128"/>
                <a:cs typeface="Times New Roman" panose="02020603050405020304" pitchFamily="18" charset="0"/>
              </a:rPr>
              <a:t>Captura de assinaturas digitais e fotos de operação </a:t>
            </a:r>
          </a:p>
        </p:txBody>
      </p:sp>
      <p:sp>
        <p:nvSpPr>
          <p:cNvPr id="3" name="CaixaDeTexto 2">
            <a:extLst>
              <a:ext uri="{FF2B5EF4-FFF2-40B4-BE49-F238E27FC236}">
                <a16:creationId xmlns:a16="http://schemas.microsoft.com/office/drawing/2014/main" id="{1705B521-D229-4B9C-1021-DD868D6E4360}"/>
              </a:ext>
            </a:extLst>
          </p:cNvPr>
          <p:cNvSpPr txBox="1"/>
          <p:nvPr/>
        </p:nvSpPr>
        <p:spPr>
          <a:xfrm>
            <a:off x="70104" y="483982"/>
            <a:ext cx="8098536" cy="2275303"/>
          </a:xfrm>
          <a:prstGeom prst="rect">
            <a:avLst/>
          </a:prstGeom>
          <a:noFill/>
        </p:spPr>
        <p:txBody>
          <a:bodyPr wrap="square">
            <a:spAutoFit/>
          </a:bodyPr>
          <a:lstStyle/>
          <a:p>
            <a:pPr>
              <a:lnSpc>
                <a:spcPct val="115000"/>
              </a:lnSpc>
              <a:spcAft>
                <a:spcPts val="800"/>
              </a:spcAft>
              <a:buNone/>
            </a:pPr>
            <a:r>
              <a:rPr lang="pt-BR" sz="1700" b="1" kern="100" dirty="0">
                <a:effectLst/>
                <a:latin typeface="+mj-lt"/>
                <a:ea typeface="Aptos" panose="020B0004020202020204" pitchFamily="34" charset="0"/>
                <a:cs typeface="Times New Roman" panose="02020603050405020304" pitchFamily="18" charset="0"/>
              </a:rPr>
              <a:t>A autenticação do motorista e do responsável pelo setor é essencial. Hoje, com assinaturas eletrônicas e digitais, é possível individualizar a responsabilidade. Além disso, fotos anexadas aumentam a prova da operação (ex.: carga transportada).</a:t>
            </a:r>
          </a:p>
          <a:p>
            <a:pPr>
              <a:lnSpc>
                <a:spcPct val="115000"/>
              </a:lnSpc>
              <a:spcAft>
                <a:spcPts val="800"/>
              </a:spcAft>
            </a:pPr>
            <a:r>
              <a:rPr lang="en-US" sz="1700" b="1" dirty="0">
                <a:solidFill>
                  <a:srgbClr val="4F81BD"/>
                </a:solidFill>
                <a:ea typeface="MS Gothic" panose="020B0609070205080204" pitchFamily="49" charset="-128"/>
                <a:cs typeface="Times New Roman" panose="02020603050405020304" pitchFamily="18" charset="0"/>
              </a:rPr>
              <a:t>📚 Base Legal: </a:t>
            </a:r>
            <a:r>
              <a:rPr lang="pt-BR" sz="1700" b="1" kern="100" dirty="0">
                <a:effectLst/>
                <a:latin typeface="+mj-lt"/>
                <a:ea typeface="Aptos" panose="020B0004020202020204" pitchFamily="34" charset="0"/>
                <a:cs typeface="Times New Roman" panose="02020603050405020304" pitchFamily="18" charset="0"/>
                <a:hlinkClick r:id="rId4"/>
              </a:rPr>
              <a:t>Lei 14.063/2020 </a:t>
            </a:r>
            <a:r>
              <a:rPr lang="pt-BR" sz="1700" b="1" kern="100" dirty="0">
                <a:effectLst/>
                <a:latin typeface="+mj-lt"/>
                <a:ea typeface="Aptos" panose="020B0004020202020204" pitchFamily="34" charset="0"/>
                <a:cs typeface="Times New Roman" panose="02020603050405020304" pitchFamily="18" charset="0"/>
              </a:rPr>
              <a:t>– uso de assinaturas eletrônicas no setor público (</a:t>
            </a:r>
            <a:r>
              <a:rPr lang="pt-BR" sz="1700" b="1" dirty="0">
                <a:latin typeface="+mj-lt"/>
                <a:ea typeface="Aptos" panose="020B0004020202020204" pitchFamily="34" charset="0"/>
              </a:rPr>
              <a:t>classifica assinaturas eletrônicas (simples, avançada, qualificada) e respalda seu uso no setor público)</a:t>
            </a:r>
            <a:r>
              <a:rPr lang="pt-BR" sz="1700" b="1" kern="100" dirty="0">
                <a:effectLst/>
                <a:latin typeface="+mj-lt"/>
                <a:ea typeface="Aptos" panose="020B0004020202020204" pitchFamily="34" charset="0"/>
                <a:cs typeface="Times New Roman" panose="02020603050405020304" pitchFamily="18" charset="0"/>
              </a:rPr>
              <a:t>.</a:t>
            </a:r>
          </a:p>
        </p:txBody>
      </p:sp>
      <p:sp>
        <p:nvSpPr>
          <p:cNvPr id="7" name="CaixaDeTexto 6">
            <a:extLst>
              <a:ext uri="{FF2B5EF4-FFF2-40B4-BE49-F238E27FC236}">
                <a16:creationId xmlns:a16="http://schemas.microsoft.com/office/drawing/2014/main" id="{75EA4F77-1A8A-E5B9-9F77-5F048769054D}"/>
              </a:ext>
            </a:extLst>
          </p:cNvPr>
          <p:cNvSpPr txBox="1"/>
          <p:nvPr/>
        </p:nvSpPr>
        <p:spPr>
          <a:xfrm>
            <a:off x="70104" y="2760806"/>
            <a:ext cx="7903464" cy="977704"/>
          </a:xfrm>
          <a:prstGeom prst="rect">
            <a:avLst/>
          </a:prstGeom>
          <a:noFill/>
        </p:spPr>
        <p:txBody>
          <a:bodyPr wrap="square">
            <a:spAutoFit/>
          </a:bodyPr>
          <a:lstStyle/>
          <a:p>
            <a:pPr>
              <a:lnSpc>
                <a:spcPct val="115000"/>
              </a:lnSpc>
              <a:spcAft>
                <a:spcPts val="800"/>
              </a:spcAft>
              <a:buNone/>
            </a:pPr>
            <a:r>
              <a:rPr lang="pt-BR" sz="1700" b="1" dirty="0"/>
              <a:t>📸 </a:t>
            </a:r>
            <a:r>
              <a:rPr lang="pt-BR" sz="1700" b="1" dirty="0">
                <a:solidFill>
                  <a:srgbClr val="365F91"/>
                </a:solidFill>
                <a:ea typeface="MS Gothic" panose="020B0609070205080204" pitchFamily="49" charset="-128"/>
                <a:cs typeface="Times New Roman" panose="02020603050405020304" pitchFamily="18" charset="0"/>
              </a:rPr>
              <a:t>Autenticidade e integridade: </a:t>
            </a:r>
            <a:r>
              <a:rPr lang="pt-BR" sz="1700" b="1" kern="100" dirty="0">
                <a:effectLst/>
                <a:latin typeface="Arial" panose="020B0604020202020204" pitchFamily="34" charset="0"/>
                <a:ea typeface="Aptos" panose="020B0004020202020204" pitchFamily="34" charset="0"/>
                <a:cs typeface="Times New Roman" panose="02020603050405020304" pitchFamily="18" charset="0"/>
              </a:rPr>
              <a:t>Assinatura eletrônica do condutor/responsável; anexos fotográficos (odômetro, bomba, avarias, NF).</a:t>
            </a:r>
            <a:endParaRPr lang="pt-BR" sz="17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CaixaDeTexto 10">
            <a:extLst>
              <a:ext uri="{FF2B5EF4-FFF2-40B4-BE49-F238E27FC236}">
                <a16:creationId xmlns:a16="http://schemas.microsoft.com/office/drawing/2014/main" id="{D1308393-0003-BA60-649C-0021C654CCEB}"/>
              </a:ext>
            </a:extLst>
          </p:cNvPr>
          <p:cNvSpPr txBox="1"/>
          <p:nvPr/>
        </p:nvSpPr>
        <p:spPr>
          <a:xfrm>
            <a:off x="57912" y="3582484"/>
            <a:ext cx="7903464" cy="668453"/>
          </a:xfrm>
          <a:prstGeom prst="rect">
            <a:avLst/>
          </a:prstGeom>
          <a:noFill/>
        </p:spPr>
        <p:txBody>
          <a:bodyPr wrap="square">
            <a:spAutoFit/>
          </a:bodyPr>
          <a:lstStyle/>
          <a:p>
            <a:pPr>
              <a:lnSpc>
                <a:spcPct val="115000"/>
              </a:lnSpc>
              <a:spcAft>
                <a:spcPts val="800"/>
              </a:spcAft>
            </a:pPr>
            <a:r>
              <a:rPr lang="pt-BR" sz="1700" b="1" dirty="0"/>
              <a:t>📌 </a:t>
            </a:r>
            <a:r>
              <a:rPr lang="en-US" sz="1700" b="1" dirty="0" err="1">
                <a:solidFill>
                  <a:srgbClr val="4F81BD"/>
                </a:solidFill>
                <a:ea typeface="MS Gothic" panose="020B0609070205080204" pitchFamily="49" charset="-128"/>
                <a:cs typeface="Times New Roman" panose="02020603050405020304" pitchFamily="18" charset="0"/>
              </a:rPr>
              <a:t>Exemplo</a:t>
            </a:r>
            <a:r>
              <a:rPr lang="en-US" sz="1700" b="1" dirty="0">
                <a:solidFill>
                  <a:srgbClr val="4F81BD"/>
                </a:solidFill>
                <a:ea typeface="MS Gothic" panose="020B0609070205080204" pitchFamily="49" charset="-128"/>
                <a:cs typeface="Times New Roman" panose="02020603050405020304" pitchFamily="18" charset="0"/>
              </a:rPr>
              <a:t> </a:t>
            </a:r>
            <a:r>
              <a:rPr lang="en-US" sz="1700" b="1" dirty="0" err="1">
                <a:solidFill>
                  <a:srgbClr val="4F81BD"/>
                </a:solidFill>
                <a:ea typeface="MS Gothic" panose="020B0609070205080204" pitchFamily="49" charset="-128"/>
                <a:cs typeface="Times New Roman" panose="02020603050405020304" pitchFamily="18" charset="0"/>
              </a:rPr>
              <a:t>prático</a:t>
            </a:r>
            <a:r>
              <a:rPr lang="en-US" sz="1700" b="1" dirty="0">
                <a:solidFill>
                  <a:srgbClr val="4F81BD"/>
                </a:solidFill>
                <a:ea typeface="MS Gothic" panose="020B0609070205080204" pitchFamily="49" charset="-128"/>
                <a:cs typeface="Times New Roman" panose="02020603050405020304" pitchFamily="18" charset="0"/>
              </a:rPr>
              <a:t>:</a:t>
            </a:r>
            <a:r>
              <a:rPr lang="pt-BR" sz="1700" b="1" kern="100" dirty="0">
                <a:ea typeface="Aptos" panose="020B0004020202020204" pitchFamily="34" charset="0"/>
                <a:cs typeface="Times New Roman" panose="02020603050405020304" pitchFamily="18" charset="0"/>
              </a:rPr>
              <a:t> </a:t>
            </a:r>
            <a:r>
              <a:rPr lang="pt-BR" sz="1700" b="1" dirty="0">
                <a:effectLst/>
                <a:latin typeface="Arial" panose="020B0604020202020204" pitchFamily="34" charset="0"/>
                <a:ea typeface="Aptos" panose="020B0004020202020204" pitchFamily="34" charset="0"/>
              </a:rPr>
              <a:t>Abastecimento exige foto do odômetro e cupom; motorista assina no app; gestor valida remotamente</a:t>
            </a:r>
            <a:r>
              <a:rPr lang="pt-BR" sz="1400" dirty="0">
                <a:effectLst/>
                <a:latin typeface="Arial" panose="020B0604020202020204" pitchFamily="34" charset="0"/>
                <a:ea typeface="Aptos" panose="020B0004020202020204" pitchFamily="34" charset="0"/>
              </a:rPr>
              <a:t>.</a:t>
            </a:r>
            <a:endParaRPr lang="pt-BR" dirty="0"/>
          </a:p>
        </p:txBody>
      </p:sp>
    </p:spTree>
    <p:extLst>
      <p:ext uri="{BB962C8B-B14F-4D97-AF65-F5344CB8AC3E}">
        <p14:creationId xmlns:p14="http://schemas.microsoft.com/office/powerpoint/2010/main" val="2531381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275852E4-C3E7-F226-81AD-95838D2C3E63}"/>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815C20FF-4E0E-AB00-2771-70810E7B3C2B}"/>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4F6606B3-39ED-E55E-6317-82C53C10735F}"/>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D348848E-247F-B501-B38D-7E93633B87E7}"/>
              </a:ext>
            </a:extLst>
          </p:cNvPr>
          <p:cNvSpPr txBox="1"/>
          <p:nvPr/>
        </p:nvSpPr>
        <p:spPr>
          <a:xfrm>
            <a:off x="70104" y="71664"/>
            <a:ext cx="7586472" cy="369332"/>
          </a:xfrm>
          <a:prstGeom prst="rect">
            <a:avLst/>
          </a:prstGeom>
          <a:noFill/>
        </p:spPr>
        <p:txBody>
          <a:bodyPr wrap="square">
            <a:spAutoFit/>
          </a:bodyPr>
          <a:lstStyle/>
          <a:p>
            <a:r>
              <a:rPr lang="en-US" sz="1800" b="1" dirty="0">
                <a:solidFill>
                  <a:srgbClr val="365F91"/>
                </a:solidFill>
                <a:latin typeface="Calibri" panose="020F0502020204030204" pitchFamily="34" charset="0"/>
                <a:ea typeface="MS Gothic" panose="020B0609070205080204" pitchFamily="49" charset="-128"/>
                <a:cs typeface="Times New Roman" panose="02020603050405020304" pitchFamily="18" charset="0"/>
              </a:rPr>
              <a:t>4️⃣ </a:t>
            </a:r>
            <a:r>
              <a:rPr lang="pt-BR" sz="1800" b="1" dirty="0">
                <a:solidFill>
                  <a:srgbClr val="365F91"/>
                </a:solidFill>
                <a:ea typeface="MS Gothic" panose="020B0609070205080204" pitchFamily="49" charset="-128"/>
                <a:cs typeface="Times New Roman" panose="02020603050405020304" pitchFamily="18" charset="0"/>
              </a:rPr>
              <a:t>Captura de assinaturas digitais e fotos de operação </a:t>
            </a:r>
          </a:p>
        </p:txBody>
      </p:sp>
      <p:sp>
        <p:nvSpPr>
          <p:cNvPr id="3" name="CaixaDeTexto 2">
            <a:extLst>
              <a:ext uri="{FF2B5EF4-FFF2-40B4-BE49-F238E27FC236}">
                <a16:creationId xmlns:a16="http://schemas.microsoft.com/office/drawing/2014/main" id="{C6F3F138-4348-7413-9FCB-926F291F7789}"/>
              </a:ext>
            </a:extLst>
          </p:cNvPr>
          <p:cNvSpPr txBox="1"/>
          <p:nvPr/>
        </p:nvSpPr>
        <p:spPr>
          <a:xfrm>
            <a:off x="48768" y="520541"/>
            <a:ext cx="7586472" cy="2602892"/>
          </a:xfrm>
          <a:prstGeom prst="rect">
            <a:avLst/>
          </a:prstGeom>
          <a:noFill/>
        </p:spPr>
        <p:txBody>
          <a:bodyPr wrap="square">
            <a:spAutoFit/>
          </a:bodyPr>
          <a:lstStyle/>
          <a:p>
            <a:pPr algn="just">
              <a:lnSpc>
                <a:spcPct val="115000"/>
              </a:lnSpc>
              <a:spcBef>
                <a:spcPts val="1000"/>
              </a:spcBef>
              <a:buNone/>
            </a:pPr>
            <a:r>
              <a:rPr lang="en-US" sz="1800" b="1" dirty="0">
                <a:solidFill>
                  <a:srgbClr val="4F81BD"/>
                </a:solidFill>
                <a:latin typeface="+mj-lt"/>
                <a:ea typeface="MS Gothic" panose="020B0609070205080204" pitchFamily="49" charset="-128"/>
                <a:cs typeface="Times New Roman" panose="02020603050405020304" pitchFamily="18" charset="0"/>
              </a:rPr>
              <a:t>⚠️ </a:t>
            </a:r>
            <a:r>
              <a:rPr lang="en-US" sz="1800" b="1" dirty="0" err="1">
                <a:solidFill>
                  <a:srgbClr val="4F81BD"/>
                </a:solidFill>
                <a:latin typeface="+mj-lt"/>
                <a:ea typeface="MS Gothic" panose="020B0609070205080204" pitchFamily="49" charset="-128"/>
                <a:cs typeface="Times New Roman" panose="02020603050405020304" pitchFamily="18" charset="0"/>
              </a:rPr>
              <a:t>Riscos</a:t>
            </a:r>
            <a:r>
              <a:rPr lang="en-US" sz="1800" b="1" dirty="0">
                <a:solidFill>
                  <a:srgbClr val="4F81BD"/>
                </a:solidFill>
                <a:latin typeface="+mj-lt"/>
                <a:ea typeface="MS Gothic" panose="020B0609070205080204" pitchFamily="49" charset="-128"/>
                <a:cs typeface="Times New Roman" panose="02020603050405020304" pitchFamily="18" charset="0"/>
              </a:rPr>
              <a:t>:</a:t>
            </a:r>
          </a:p>
          <a:p>
            <a:pPr marL="285750" indent="-285750">
              <a:lnSpc>
                <a:spcPct val="115000"/>
              </a:lnSpc>
              <a:spcAft>
                <a:spcPts val="800"/>
              </a:spcAft>
              <a:buFont typeface="Courier New" panose="02070309020205020404" pitchFamily="49" charset="0"/>
              <a:buChar char="o"/>
            </a:pPr>
            <a:r>
              <a:rPr lang="pt-BR" sz="1800" b="1" kern="100" dirty="0">
                <a:effectLst/>
                <a:latin typeface="+mj-lt"/>
                <a:ea typeface="Aptos" panose="020B0004020202020204" pitchFamily="34" charset="0"/>
                <a:cs typeface="Times New Roman" panose="02020603050405020304" pitchFamily="18" charset="0"/>
              </a:rPr>
              <a:t>Ausência de assinatura digital gera questionamentos em auditoria sobre a veracidade do registro;</a:t>
            </a:r>
          </a:p>
          <a:p>
            <a:pPr marL="285750" indent="-285750">
              <a:lnSpc>
                <a:spcPct val="115000"/>
              </a:lnSpc>
              <a:spcAft>
                <a:spcPts val="800"/>
              </a:spcAft>
              <a:buFont typeface="Courier New" panose="02070309020205020404" pitchFamily="49" charset="0"/>
              <a:buChar char="o"/>
            </a:pPr>
            <a:r>
              <a:rPr lang="pt-BR" sz="1800" b="1" dirty="0">
                <a:latin typeface="+mj-lt"/>
              </a:rPr>
              <a:t>Falta de evidência = fragilidade na prestação de contas;</a:t>
            </a:r>
            <a:endParaRPr lang="pt-BR" sz="1800" b="1" kern="100" dirty="0">
              <a:effectLst/>
              <a:latin typeface="+mj-lt"/>
              <a:ea typeface="Aptos" panose="020B0004020202020204" pitchFamily="34" charset="0"/>
              <a:cs typeface="Times New Roman" panose="02020603050405020304" pitchFamily="18" charset="0"/>
            </a:endParaRPr>
          </a:p>
          <a:p>
            <a:pPr>
              <a:lnSpc>
                <a:spcPct val="115000"/>
              </a:lnSpc>
              <a:spcAft>
                <a:spcPts val="800"/>
              </a:spcAft>
            </a:pPr>
            <a:r>
              <a:rPr lang="pt-BR" sz="1800" b="1" kern="100" dirty="0">
                <a:effectLst/>
                <a:latin typeface="+mj-lt"/>
                <a:ea typeface="Aptos" panose="020B0004020202020204" pitchFamily="34" charset="0"/>
                <a:cs typeface="Times New Roman" panose="02020603050405020304" pitchFamily="18" charset="0"/>
              </a:rPr>
              <a:t> </a:t>
            </a:r>
            <a:r>
              <a:rPr lang="pt-BR" sz="1800" b="1" dirty="0">
                <a:latin typeface="+mj-lt"/>
              </a:rPr>
              <a:t>📌 </a:t>
            </a:r>
            <a:r>
              <a:rPr lang="en-US" sz="1800" b="1" dirty="0" err="1">
                <a:solidFill>
                  <a:srgbClr val="4F81BD"/>
                </a:solidFill>
                <a:latin typeface="+mj-lt"/>
                <a:ea typeface="MS Gothic" panose="020B0609070205080204" pitchFamily="49" charset="-128"/>
                <a:cs typeface="Times New Roman" panose="02020603050405020304" pitchFamily="18" charset="0"/>
              </a:rPr>
              <a:t>Exemplo</a:t>
            </a:r>
            <a:r>
              <a:rPr lang="en-US" sz="1800" b="1" dirty="0">
                <a:solidFill>
                  <a:srgbClr val="4F81BD"/>
                </a:solidFill>
                <a:latin typeface="+mj-lt"/>
                <a:ea typeface="MS Gothic" panose="020B0609070205080204" pitchFamily="49" charset="-128"/>
                <a:cs typeface="Times New Roman" panose="02020603050405020304" pitchFamily="18" charset="0"/>
              </a:rPr>
              <a:t> </a:t>
            </a:r>
            <a:r>
              <a:rPr lang="en-US" sz="1800" b="1" dirty="0" err="1">
                <a:solidFill>
                  <a:srgbClr val="4F81BD"/>
                </a:solidFill>
                <a:latin typeface="+mj-lt"/>
                <a:ea typeface="MS Gothic" panose="020B0609070205080204" pitchFamily="49" charset="-128"/>
                <a:cs typeface="Times New Roman" panose="02020603050405020304" pitchFamily="18" charset="0"/>
              </a:rPr>
              <a:t>prático</a:t>
            </a:r>
            <a:r>
              <a:rPr lang="en-US" sz="1800" b="1" dirty="0">
                <a:solidFill>
                  <a:srgbClr val="4F81BD"/>
                </a:solidFill>
                <a:latin typeface="+mj-lt"/>
                <a:ea typeface="MS Gothic" panose="020B0609070205080204" pitchFamily="49" charset="-128"/>
                <a:cs typeface="Times New Roman" panose="02020603050405020304" pitchFamily="18" charset="0"/>
              </a:rPr>
              <a:t>:</a:t>
            </a:r>
            <a:r>
              <a:rPr lang="pt-BR" sz="1800" b="1" kern="100" dirty="0">
                <a:latin typeface="+mj-lt"/>
                <a:ea typeface="Aptos" panose="020B0004020202020204" pitchFamily="34" charset="0"/>
                <a:cs typeface="Times New Roman" panose="02020603050405020304" pitchFamily="18" charset="0"/>
              </a:rPr>
              <a:t> </a:t>
            </a:r>
          </a:p>
          <a:p>
            <a:pPr>
              <a:lnSpc>
                <a:spcPct val="115000"/>
              </a:lnSpc>
              <a:spcAft>
                <a:spcPts val="800"/>
              </a:spcAft>
            </a:pPr>
            <a:r>
              <a:rPr lang="pt-BR" sz="1800" b="1" kern="100" dirty="0">
                <a:effectLst/>
                <a:latin typeface="+mj-lt"/>
                <a:ea typeface="Aptos" panose="020B0004020202020204" pitchFamily="34" charset="0"/>
                <a:cs typeface="Times New Roman" panose="02020603050405020304" pitchFamily="18" charset="0"/>
              </a:rPr>
              <a:t>Um sistema de diários de bordo passou a exigir a assinatura digital via Gov.br. Em auditoria, o TCE aceitou como prova plena.</a:t>
            </a:r>
          </a:p>
        </p:txBody>
      </p:sp>
    </p:spTree>
    <p:extLst>
      <p:ext uri="{BB962C8B-B14F-4D97-AF65-F5344CB8AC3E}">
        <p14:creationId xmlns:p14="http://schemas.microsoft.com/office/powerpoint/2010/main" val="4021085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1490B5A-5D40-82AF-06D7-6D09C98354A1}"/>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8678FA9C-204C-9421-0E90-3487CE4D15E2}"/>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397914EE-3965-6F2D-3D77-A3AA2829231D}"/>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A5C9E208-0006-0665-6BDC-38BD90F9F399}"/>
              </a:ext>
            </a:extLst>
          </p:cNvPr>
          <p:cNvSpPr txBox="1"/>
          <p:nvPr/>
        </p:nvSpPr>
        <p:spPr>
          <a:xfrm>
            <a:off x="70104" y="71664"/>
            <a:ext cx="7586472" cy="369332"/>
          </a:xfrm>
          <a:prstGeom prst="rect">
            <a:avLst/>
          </a:prstGeom>
          <a:noFill/>
        </p:spPr>
        <p:txBody>
          <a:bodyPr wrap="square">
            <a:spAutoFit/>
          </a:bodyPr>
          <a:lstStyle/>
          <a:p>
            <a:r>
              <a:rPr lang="en-US" sz="1800" b="1" dirty="0">
                <a:solidFill>
                  <a:srgbClr val="365F91"/>
                </a:solidFill>
                <a:latin typeface="Calibri" panose="020F0502020204030204" pitchFamily="34" charset="0"/>
                <a:ea typeface="MS Gothic" panose="020B0609070205080204" pitchFamily="49" charset="-128"/>
                <a:cs typeface="Times New Roman" panose="02020603050405020304" pitchFamily="18" charset="0"/>
              </a:rPr>
              <a:t>4️⃣ </a:t>
            </a:r>
            <a:r>
              <a:rPr lang="pt-BR" sz="1800" b="1" dirty="0">
                <a:solidFill>
                  <a:srgbClr val="365F91"/>
                </a:solidFill>
                <a:ea typeface="MS Gothic" panose="020B0609070205080204" pitchFamily="49" charset="-128"/>
                <a:cs typeface="Times New Roman" panose="02020603050405020304" pitchFamily="18" charset="0"/>
              </a:rPr>
              <a:t>Captura de assinaturas digitais e fotos de operação </a:t>
            </a:r>
          </a:p>
        </p:txBody>
      </p:sp>
      <p:sp>
        <p:nvSpPr>
          <p:cNvPr id="3" name="CaixaDeTexto 2">
            <a:extLst>
              <a:ext uri="{FF2B5EF4-FFF2-40B4-BE49-F238E27FC236}">
                <a16:creationId xmlns:a16="http://schemas.microsoft.com/office/drawing/2014/main" id="{24706159-ED36-D1CC-248E-F61502853CB9}"/>
              </a:ext>
            </a:extLst>
          </p:cNvPr>
          <p:cNvSpPr txBox="1"/>
          <p:nvPr/>
        </p:nvSpPr>
        <p:spPr>
          <a:xfrm>
            <a:off x="70104" y="3285062"/>
            <a:ext cx="8375904" cy="1029769"/>
          </a:xfrm>
          <a:prstGeom prst="rect">
            <a:avLst/>
          </a:prstGeom>
          <a:noFill/>
        </p:spPr>
        <p:txBody>
          <a:bodyPr wrap="square">
            <a:spAutoFit/>
          </a:bodyPr>
          <a:lstStyle/>
          <a:p>
            <a:pPr>
              <a:lnSpc>
                <a:spcPct val="115000"/>
              </a:lnSpc>
              <a:spcAft>
                <a:spcPts val="800"/>
              </a:spcAft>
            </a:pPr>
            <a:r>
              <a:rPr lang="pt-BR" sz="1800" b="1" dirty="0"/>
              <a:t>📘</a:t>
            </a:r>
            <a:r>
              <a:rPr lang="pt-BR" sz="1800" b="1" dirty="0">
                <a:solidFill>
                  <a:srgbClr val="365F91"/>
                </a:solidFill>
                <a:ea typeface="MS Gothic" panose="020B0609070205080204" pitchFamily="49" charset="-128"/>
                <a:cs typeface="Times New Roman" panose="02020603050405020304" pitchFamily="18" charset="0"/>
              </a:rPr>
              <a:t>Nota: </a:t>
            </a:r>
            <a:r>
              <a:rPr lang="pt-BR" sz="1800" b="1" kern="100" dirty="0">
                <a:effectLst/>
                <a:latin typeface="Arial" panose="020B0604020202020204" pitchFamily="34" charset="0"/>
                <a:ea typeface="Aptos" panose="020B0004020202020204" pitchFamily="34" charset="0"/>
                <a:cs typeface="Times New Roman" panose="02020603050405020304" pitchFamily="18" charset="0"/>
              </a:rPr>
              <a:t>DPO (</a:t>
            </a:r>
            <a:r>
              <a:rPr lang="pt-BR" sz="1800" b="1" dirty="0">
                <a:hlinkClick r:id="rId4"/>
              </a:rPr>
              <a:t>Data </a:t>
            </a:r>
            <a:r>
              <a:rPr lang="pt-BR" sz="1800" b="1" dirty="0" err="1">
                <a:hlinkClick r:id="rId4"/>
              </a:rPr>
              <a:t>Protection</a:t>
            </a:r>
            <a:r>
              <a:rPr lang="pt-BR" sz="1800" b="1" dirty="0">
                <a:hlinkClick r:id="rId4"/>
              </a:rPr>
              <a:t> Officer</a:t>
            </a:r>
            <a:r>
              <a:rPr lang="pt-BR" sz="1800" b="1" dirty="0"/>
              <a:t>, o Oficial de Proteção de Dados) </a:t>
            </a:r>
            <a:r>
              <a:rPr lang="pt-BR" sz="1800" b="1" kern="100" dirty="0">
                <a:effectLst/>
                <a:latin typeface="Arial" panose="020B0604020202020204" pitchFamily="34" charset="0"/>
                <a:ea typeface="Aptos" panose="020B0004020202020204" pitchFamily="34" charset="0"/>
                <a:cs typeface="Times New Roman" panose="02020603050405020304" pitchFamily="18" charset="0"/>
              </a:rPr>
              <a:t>/LGPD: Prever política de retenção e acesso às imagens/assinaturas; perfis mínimos necessários.</a:t>
            </a:r>
            <a:endParaRPr lang="pt-BR"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CaixaDeTexto 9">
            <a:extLst>
              <a:ext uri="{FF2B5EF4-FFF2-40B4-BE49-F238E27FC236}">
                <a16:creationId xmlns:a16="http://schemas.microsoft.com/office/drawing/2014/main" id="{78A12D32-3071-E5A9-8F95-73DA30AB0C2F}"/>
              </a:ext>
            </a:extLst>
          </p:cNvPr>
          <p:cNvSpPr txBox="1"/>
          <p:nvPr/>
        </p:nvSpPr>
        <p:spPr>
          <a:xfrm>
            <a:off x="73152" y="496157"/>
            <a:ext cx="8375904" cy="2705484"/>
          </a:xfrm>
          <a:prstGeom prst="rect">
            <a:avLst/>
          </a:prstGeom>
          <a:noFill/>
        </p:spPr>
        <p:txBody>
          <a:bodyPr wrap="square">
            <a:spAutoFit/>
          </a:bodyPr>
          <a:lstStyle/>
          <a:p>
            <a:pPr>
              <a:lnSpc>
                <a:spcPct val="115000"/>
              </a:lnSpc>
              <a:spcAft>
                <a:spcPts val="800"/>
              </a:spcAft>
            </a:pPr>
            <a:r>
              <a:rPr lang="pt-BR" sz="1800" b="1" kern="100" dirty="0">
                <a:effectLst/>
                <a:latin typeface="+mj-lt"/>
                <a:ea typeface="Aptos" panose="020B0004020202020204" pitchFamily="34" charset="0"/>
                <a:cs typeface="Times New Roman" panose="02020603050405020304" pitchFamily="18" charset="0"/>
              </a:rPr>
              <a:t> </a:t>
            </a:r>
            <a:r>
              <a:rPr lang="pt-BR" sz="1800" b="1" dirty="0">
                <a:latin typeface="+mj-lt"/>
              </a:rPr>
              <a:t>✅ </a:t>
            </a:r>
            <a:r>
              <a:rPr lang="pt-BR" sz="1800" b="1" dirty="0">
                <a:solidFill>
                  <a:srgbClr val="4F81BD"/>
                </a:solidFill>
                <a:latin typeface="+mj-lt"/>
                <a:ea typeface="MS Gothic" panose="020B0609070205080204" pitchFamily="49" charset="-128"/>
                <a:cs typeface="Times New Roman" panose="02020603050405020304" pitchFamily="18" charset="0"/>
              </a:rPr>
              <a:t>Boas práticas:</a:t>
            </a:r>
          </a:p>
          <a:p>
            <a:pPr marL="285750" indent="-285750">
              <a:lnSpc>
                <a:spcPct val="115000"/>
              </a:lnSpc>
              <a:spcAft>
                <a:spcPts val="800"/>
              </a:spcAft>
              <a:buFont typeface="Wingdings" panose="05000000000000000000" pitchFamily="2" charset="2"/>
              <a:buChar char="ü"/>
            </a:pPr>
            <a:r>
              <a:rPr lang="pt-BR" sz="1800" b="1" kern="100" dirty="0">
                <a:effectLst/>
                <a:latin typeface="+mj-lt"/>
                <a:ea typeface="Aptos" panose="020B0004020202020204" pitchFamily="34" charset="0"/>
                <a:cs typeface="Times New Roman" panose="02020603050405020304" pitchFamily="18" charset="0"/>
              </a:rPr>
              <a:t>Usar biometria ou certificado;</a:t>
            </a:r>
          </a:p>
          <a:p>
            <a:pPr marL="285750" indent="-285750">
              <a:lnSpc>
                <a:spcPct val="115000"/>
              </a:lnSpc>
              <a:spcAft>
                <a:spcPts val="800"/>
              </a:spcAft>
              <a:buFont typeface="Wingdings" panose="05000000000000000000" pitchFamily="2" charset="2"/>
              <a:buChar char="ü"/>
            </a:pPr>
            <a:r>
              <a:rPr lang="pt-BR" sz="1800" b="1" kern="100" dirty="0">
                <a:effectLst/>
                <a:latin typeface="+mj-lt"/>
                <a:ea typeface="Aptos" panose="020B0004020202020204" pitchFamily="34" charset="0"/>
                <a:cs typeface="Times New Roman" panose="02020603050405020304" pitchFamily="18" charset="0"/>
              </a:rPr>
              <a:t>Registrar fotos de operações relevantes (ex.: descarregamento em escolas, entrega de medicamentos);</a:t>
            </a:r>
          </a:p>
          <a:p>
            <a:pPr marL="285750" indent="-285750">
              <a:lnSpc>
                <a:spcPct val="115000"/>
              </a:lnSpc>
              <a:spcAft>
                <a:spcPts val="800"/>
              </a:spcAft>
              <a:buFont typeface="Wingdings" panose="05000000000000000000" pitchFamily="2" charset="2"/>
              <a:buChar char="ü"/>
            </a:pPr>
            <a:r>
              <a:rPr lang="pt-BR" sz="1800" b="1" dirty="0">
                <a:latin typeface="+mj-lt"/>
              </a:rPr>
              <a:t>Usar assinatura avançada/qualificada para atos críticos; carimbo de tempo e </a:t>
            </a:r>
            <a:r>
              <a:rPr lang="pt-BR" sz="1800" b="1" dirty="0" err="1">
                <a:latin typeface="+mj-lt"/>
              </a:rPr>
              <a:t>hash</a:t>
            </a:r>
            <a:r>
              <a:rPr lang="pt-BR" sz="1800" b="1" dirty="0">
                <a:latin typeface="+mj-lt"/>
              </a:rPr>
              <a:t> do anexo; retenção segura;</a:t>
            </a:r>
          </a:p>
          <a:p>
            <a:pPr marL="285750" indent="-285750">
              <a:lnSpc>
                <a:spcPct val="115000"/>
              </a:lnSpc>
              <a:spcAft>
                <a:spcPts val="800"/>
              </a:spcAft>
              <a:buFont typeface="Wingdings" panose="05000000000000000000" pitchFamily="2" charset="2"/>
              <a:buChar char="ü"/>
            </a:pPr>
            <a:r>
              <a:rPr lang="pt-BR" sz="1800" b="1" dirty="0">
                <a:latin typeface="+mj-lt"/>
              </a:rPr>
              <a:t>Interface amigável;</a:t>
            </a:r>
            <a:endParaRPr lang="pt-BR" sz="1800" b="1"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01128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596FF8D3-780D-2607-61AC-84C69D4A0941}"/>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D9B03AF7-C788-4EA6-FBDD-9FAB48E400F0}"/>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37BD849F-2AFB-B406-F1F8-1E221C6435F9}"/>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2" name="CaixaDeTexto 1">
            <a:extLst>
              <a:ext uri="{FF2B5EF4-FFF2-40B4-BE49-F238E27FC236}">
                <a16:creationId xmlns:a16="http://schemas.microsoft.com/office/drawing/2014/main" id="{CC1769D7-FB66-5E47-D9C8-FE9D54C94656}"/>
              </a:ext>
            </a:extLst>
          </p:cNvPr>
          <p:cNvSpPr txBox="1"/>
          <p:nvPr/>
        </p:nvSpPr>
        <p:spPr>
          <a:xfrm>
            <a:off x="70104" y="71664"/>
            <a:ext cx="7574280" cy="369332"/>
          </a:xfrm>
          <a:prstGeom prst="rect">
            <a:avLst/>
          </a:prstGeom>
          <a:noFill/>
        </p:spPr>
        <p:txBody>
          <a:bodyPr wrap="square">
            <a:spAutoFit/>
          </a:bodyPr>
          <a:lstStyle/>
          <a:p>
            <a:r>
              <a:rPr lang="en-US" sz="1800" b="1" dirty="0">
                <a:solidFill>
                  <a:srgbClr val="365F91"/>
                </a:solidFill>
                <a:ea typeface="MS Gothic" panose="020B0609070205080204" pitchFamily="49" charset="-128"/>
                <a:cs typeface="Times New Roman" panose="02020603050405020304" pitchFamily="18" charset="0"/>
              </a:rPr>
              <a:t>5️⃣ </a:t>
            </a:r>
            <a:r>
              <a:rPr lang="pt-BR" sz="1800" b="1" dirty="0">
                <a:solidFill>
                  <a:srgbClr val="365F91"/>
                </a:solidFill>
                <a:ea typeface="MS Gothic" panose="020B0609070205080204" pitchFamily="49" charset="-128"/>
                <a:cs typeface="Times New Roman" panose="02020603050405020304" pitchFamily="18" charset="0"/>
              </a:rPr>
              <a:t>Interface amigável para preenchimento via celular/tablet </a:t>
            </a:r>
          </a:p>
        </p:txBody>
      </p:sp>
      <p:sp>
        <p:nvSpPr>
          <p:cNvPr id="5" name="CaixaDeTexto 4">
            <a:extLst>
              <a:ext uri="{FF2B5EF4-FFF2-40B4-BE49-F238E27FC236}">
                <a16:creationId xmlns:a16="http://schemas.microsoft.com/office/drawing/2014/main" id="{1311FD4C-7161-B965-0CE8-B1E8921DD553}"/>
              </a:ext>
            </a:extLst>
          </p:cNvPr>
          <p:cNvSpPr txBox="1"/>
          <p:nvPr/>
        </p:nvSpPr>
        <p:spPr>
          <a:xfrm>
            <a:off x="36576" y="403813"/>
            <a:ext cx="8461248" cy="3933641"/>
          </a:xfrm>
          <a:prstGeom prst="rect">
            <a:avLst/>
          </a:prstGeom>
          <a:noFill/>
        </p:spPr>
        <p:txBody>
          <a:bodyPr wrap="square">
            <a:spAutoFit/>
          </a:bodyPr>
          <a:lstStyle/>
          <a:p>
            <a:pPr>
              <a:lnSpc>
                <a:spcPct val="115000"/>
              </a:lnSpc>
              <a:spcAft>
                <a:spcPts val="800"/>
              </a:spcAft>
              <a:buNone/>
            </a:pPr>
            <a:r>
              <a:rPr lang="pt-BR" sz="1800" b="1" kern="100" dirty="0">
                <a:solidFill>
                  <a:schemeClr val="accent1">
                    <a:lumMod val="75000"/>
                  </a:schemeClr>
                </a:solidFill>
                <a:effectLst/>
                <a:latin typeface="+mj-lt"/>
                <a:ea typeface="Aptos" panose="020B0004020202020204" pitchFamily="34" charset="0"/>
                <a:cs typeface="Raavi" panose="020B0502040204020203" pitchFamily="34" charset="0"/>
              </a:rPr>
              <a:t>A experiência do usuário (motorista) é decisiva. Um diário de bordo eficiente deve ter:</a:t>
            </a:r>
          </a:p>
          <a:p>
            <a:pPr marL="285750" indent="-285750">
              <a:lnSpc>
                <a:spcPct val="115000"/>
              </a:lnSpc>
              <a:spcAft>
                <a:spcPts val="800"/>
              </a:spcAft>
              <a:buFont typeface="Wingdings" panose="05000000000000000000" pitchFamily="2" charset="2"/>
              <a:buChar char="Ø"/>
            </a:pPr>
            <a:r>
              <a:rPr lang="pt-BR" sz="1800" b="1" dirty="0">
                <a:latin typeface="+mj-lt"/>
                <a:cs typeface="Raavi" panose="020B0502040204020203" pitchFamily="34" charset="0"/>
              </a:rPr>
              <a:t>📱</a:t>
            </a:r>
            <a:r>
              <a:rPr lang="pt-BR" sz="1800" b="1" dirty="0">
                <a:solidFill>
                  <a:srgbClr val="365F91"/>
                </a:solidFill>
                <a:latin typeface="+mj-lt"/>
                <a:ea typeface="MS Gothic" panose="020B0609070205080204" pitchFamily="49" charset="-128"/>
                <a:cs typeface="Times New Roman" panose="02020603050405020304" pitchFamily="18" charset="0"/>
              </a:rPr>
              <a:t>Design para quem usa: </a:t>
            </a:r>
            <a:r>
              <a:rPr lang="pt-BR" sz="1800" b="1" kern="100" dirty="0">
                <a:latin typeface="+mj-lt"/>
                <a:ea typeface="Aptos" panose="020B0004020202020204" pitchFamily="34" charset="0"/>
                <a:cs typeface="Raavi" panose="020B0502040204020203" pitchFamily="34" charset="0"/>
              </a:rPr>
              <a:t>Telas simples, com botões grandes;</a:t>
            </a:r>
          </a:p>
          <a:p>
            <a:pPr marL="285750" indent="-285750">
              <a:lnSpc>
                <a:spcPct val="115000"/>
              </a:lnSpc>
              <a:spcAft>
                <a:spcPts val="800"/>
              </a:spcAft>
              <a:buFont typeface="Wingdings" panose="05000000000000000000" pitchFamily="2" charset="2"/>
              <a:buChar char="Ø"/>
            </a:pPr>
            <a:r>
              <a:rPr lang="pt-BR" sz="1800" b="1" kern="100" dirty="0">
                <a:latin typeface="+mj-lt"/>
                <a:ea typeface="Aptos" panose="020B0004020202020204" pitchFamily="34" charset="0"/>
                <a:cs typeface="Raavi" panose="020B0502040204020203" pitchFamily="34" charset="0"/>
              </a:rPr>
              <a:t>Orientação ao motorista: poucos cliques, fluxos guiados, offline/online;</a:t>
            </a:r>
          </a:p>
          <a:p>
            <a:pPr marL="285750" indent="-285750">
              <a:lnSpc>
                <a:spcPct val="115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Raavi" panose="020B0502040204020203" pitchFamily="34" charset="0"/>
              </a:rPr>
              <a:t>Uso offline (sincronização posterior);</a:t>
            </a:r>
          </a:p>
          <a:p>
            <a:pPr marL="285750" indent="-285750">
              <a:lnSpc>
                <a:spcPct val="115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Raavi" panose="020B0502040204020203" pitchFamily="34" charset="0"/>
              </a:rPr>
              <a:t>Menus suspensos em vez de campos de digitação;</a:t>
            </a:r>
          </a:p>
          <a:p>
            <a:pPr algn="just">
              <a:lnSpc>
                <a:spcPct val="115000"/>
              </a:lnSpc>
              <a:spcBef>
                <a:spcPts val="1000"/>
              </a:spcBef>
              <a:buNone/>
            </a:pPr>
            <a:r>
              <a:rPr lang="en-US" sz="1700" b="1" dirty="0">
                <a:solidFill>
                  <a:srgbClr val="4F81BD"/>
                </a:solidFill>
                <a:ea typeface="MS Gothic" panose="020B0609070205080204" pitchFamily="49" charset="-128"/>
                <a:cs typeface="Times New Roman" panose="02020603050405020304" pitchFamily="18" charset="0"/>
              </a:rPr>
              <a:t>📚 Base Legal:</a:t>
            </a:r>
            <a:endParaRPr lang="pt-BR" sz="1700" b="1" dirty="0">
              <a:solidFill>
                <a:srgbClr val="4F81BD"/>
              </a:solidFill>
              <a:ea typeface="MS Gothic" panose="020B0609070205080204" pitchFamily="49" charset="-128"/>
              <a:cs typeface="Times New Roman" panose="02020603050405020304" pitchFamily="18" charset="0"/>
            </a:endParaRPr>
          </a:p>
          <a:p>
            <a:pPr>
              <a:lnSpc>
                <a:spcPct val="115000"/>
              </a:lnSpc>
              <a:spcAft>
                <a:spcPts val="800"/>
              </a:spcAft>
              <a:buNone/>
            </a:pPr>
            <a:r>
              <a:rPr lang="pt-BR" sz="1700" b="1" kern="100" dirty="0">
                <a:effectLst/>
                <a:latin typeface="+mj-lt"/>
                <a:ea typeface="Aptos" panose="020B0004020202020204" pitchFamily="34" charset="0"/>
                <a:cs typeface="Raavi" panose="020B0502040204020203" pitchFamily="34" charset="0"/>
                <a:hlinkClick r:id="rId4"/>
              </a:rPr>
              <a:t>Decreto 12069/2024</a:t>
            </a:r>
            <a:r>
              <a:rPr lang="pt-BR" sz="1700" b="1" kern="100" dirty="0">
                <a:effectLst/>
                <a:latin typeface="+mj-lt"/>
                <a:ea typeface="Aptos" panose="020B0004020202020204" pitchFamily="34" charset="0"/>
                <a:cs typeface="Raavi" panose="020B0502040204020203" pitchFamily="34" charset="0"/>
              </a:rPr>
              <a:t>: – acessibilidade digital.</a:t>
            </a:r>
          </a:p>
          <a:p>
            <a:pPr>
              <a:lnSpc>
                <a:spcPct val="115000"/>
              </a:lnSpc>
              <a:spcAft>
                <a:spcPts val="800"/>
              </a:spcAft>
            </a:pPr>
            <a:r>
              <a:rPr lang="pt-BR" sz="1700" b="1" dirty="0">
                <a:latin typeface="+mj-lt"/>
                <a:cs typeface="Raavi" panose="020B0502040204020203" pitchFamily="34" charset="0"/>
                <a:hlinkClick r:id="rId5"/>
              </a:rPr>
              <a:t>Lei 14.129/202: </a:t>
            </a:r>
            <a:r>
              <a:rPr lang="pt-BR" sz="1700" b="1" dirty="0">
                <a:latin typeface="+mj-lt"/>
                <a:cs typeface="Raavi" panose="020B0502040204020203" pitchFamily="34" charset="0"/>
              </a:rPr>
              <a:t>serviços digitais acessíveis, com foco no usuário e transparência.</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38265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471CE0C8-FFF4-576E-6713-5B9361C5635D}"/>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1CAAB979-AFC5-A462-CCB7-9C94B2FE76BB}"/>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07EF4730-B748-599E-F06B-E652A2AB6A68}"/>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E935004B-FE2F-39D7-9175-D922605C6B7C}"/>
              </a:ext>
            </a:extLst>
          </p:cNvPr>
          <p:cNvSpPr txBox="1"/>
          <p:nvPr/>
        </p:nvSpPr>
        <p:spPr>
          <a:xfrm>
            <a:off x="70104" y="71664"/>
            <a:ext cx="4821936" cy="369332"/>
          </a:xfrm>
          <a:prstGeom prst="rect">
            <a:avLst/>
          </a:prstGeom>
          <a:noFill/>
        </p:spPr>
        <p:txBody>
          <a:bodyPr wrap="square">
            <a:spAutoFit/>
          </a:bodyPr>
          <a:lstStyle/>
          <a:p>
            <a:r>
              <a:rPr lang="en-US" sz="1800" b="1" dirty="0">
                <a:solidFill>
                  <a:srgbClr val="4F81BD"/>
                </a:solidFill>
                <a:ea typeface="MS Gothic" panose="020B0609070205080204" pitchFamily="49" charset="-128"/>
                <a:cs typeface="Times New Roman" panose="02020603050405020304" pitchFamily="18" charset="0"/>
              </a:rPr>
              <a:t>🧾</a:t>
            </a:r>
            <a:r>
              <a:rPr lang="pt-BR" sz="1800" b="1" dirty="0"/>
              <a:t> </a:t>
            </a:r>
            <a:r>
              <a:rPr lang="pt-BR" sz="1800" b="1" dirty="0">
                <a:solidFill>
                  <a:srgbClr val="365F91"/>
                </a:solidFill>
                <a:latin typeface="+mj-lt"/>
                <a:ea typeface="MS Gothic" panose="020B0609070205080204" pitchFamily="49" charset="-128"/>
                <a:cs typeface="Times New Roman" panose="02020603050405020304" pitchFamily="18" charset="0"/>
              </a:rPr>
              <a:t>Introdução</a:t>
            </a:r>
          </a:p>
        </p:txBody>
      </p:sp>
      <p:sp>
        <p:nvSpPr>
          <p:cNvPr id="5" name="CaixaDeTexto 4">
            <a:extLst>
              <a:ext uri="{FF2B5EF4-FFF2-40B4-BE49-F238E27FC236}">
                <a16:creationId xmlns:a16="http://schemas.microsoft.com/office/drawing/2014/main" id="{BA353F8B-829E-0FD7-7396-70C46F2FB2C4}"/>
              </a:ext>
            </a:extLst>
          </p:cNvPr>
          <p:cNvSpPr txBox="1"/>
          <p:nvPr/>
        </p:nvSpPr>
        <p:spPr>
          <a:xfrm>
            <a:off x="82296" y="537517"/>
            <a:ext cx="7976616" cy="3353354"/>
          </a:xfrm>
          <a:prstGeom prst="rect">
            <a:avLst/>
          </a:prstGeom>
          <a:noFill/>
        </p:spPr>
        <p:txBody>
          <a:bodyPr wrap="square">
            <a:spAutoFit/>
          </a:bodyPr>
          <a:lstStyle/>
          <a:p>
            <a:pPr marL="285750" indent="-285750" algn="just">
              <a:lnSpc>
                <a:spcPct val="115000"/>
              </a:lnSpc>
              <a:spcAft>
                <a:spcPts val="800"/>
              </a:spcAft>
              <a:buFont typeface="Wingdings" panose="05000000000000000000" pitchFamily="2" charset="2"/>
              <a:buChar char="q"/>
            </a:pPr>
            <a:r>
              <a:rPr lang="pt-BR" sz="1800" b="1" u="sng" dirty="0">
                <a:solidFill>
                  <a:schemeClr val="accent1">
                    <a:lumMod val="75000"/>
                  </a:schemeClr>
                </a:solidFill>
                <a:latin typeface="+mj-lt"/>
                <a:ea typeface="MS Gothic" panose="020B0609070205080204" pitchFamily="49" charset="-128"/>
                <a:cs typeface="Times New Roman" panose="02020603050405020304" pitchFamily="18" charset="0"/>
              </a:rPr>
              <a:t>A gestão de frotas</a:t>
            </a:r>
            <a:r>
              <a:rPr lang="pt-BR" sz="1800" b="1" dirty="0">
                <a:solidFill>
                  <a:schemeClr val="accent1">
                    <a:lumMod val="75000"/>
                  </a:schemeClr>
                </a:solidFill>
                <a:latin typeface="+mj-lt"/>
                <a:ea typeface="MS Gothic" panose="020B0609070205080204" pitchFamily="49" charset="-128"/>
                <a:cs typeface="Times New Roman" panose="02020603050405020304" pitchFamily="18" charset="0"/>
              </a:rPr>
              <a:t> </a:t>
            </a:r>
            <a:r>
              <a:rPr lang="pt-BR" sz="1800" b="1" kern="100" dirty="0">
                <a:effectLst/>
                <a:latin typeface="+mj-lt"/>
                <a:ea typeface="Aptos" panose="020B0004020202020204" pitchFamily="34" charset="0"/>
                <a:cs typeface="Times New Roman" panose="02020603050405020304" pitchFamily="18" charset="0"/>
              </a:rPr>
              <a:t>no setor público exige cada vez mais transparência, rastreabilidade e eficiência. O diário de bordo digital surge como ferramenta estratégica para garantir controle interno, prevenir desvios e atender às exigências normativas do Tribunal de Contas da União (TCU), do Tribunal de Contas do Estado do Paraná (TCE-PR) e de outros órgãos fiscalizadores.</a:t>
            </a:r>
          </a:p>
          <a:p>
            <a:pPr marL="285750" indent="-285750" algn="just">
              <a:lnSpc>
                <a:spcPct val="115000"/>
              </a:lnSpc>
              <a:spcAft>
                <a:spcPts val="800"/>
              </a:spcAft>
              <a:buFont typeface="Wingdings" panose="05000000000000000000" pitchFamily="2" charset="2"/>
              <a:buChar char="q"/>
            </a:pPr>
            <a:r>
              <a:rPr lang="pt-BR" sz="1800" b="1" u="sng" dirty="0">
                <a:solidFill>
                  <a:schemeClr val="accent1">
                    <a:lumMod val="75000"/>
                  </a:schemeClr>
                </a:solidFill>
                <a:latin typeface="+mj-lt"/>
                <a:ea typeface="MS Gothic" panose="020B0609070205080204" pitchFamily="49" charset="-128"/>
                <a:cs typeface="Times New Roman" panose="02020603050405020304" pitchFamily="18" charset="0"/>
              </a:rPr>
              <a:t>A transformação digital</a:t>
            </a:r>
            <a:r>
              <a:rPr lang="pt-BR" sz="1800" b="1" dirty="0">
                <a:solidFill>
                  <a:schemeClr val="accent1">
                    <a:lumMod val="75000"/>
                  </a:schemeClr>
                </a:solidFill>
                <a:latin typeface="+mj-lt"/>
                <a:ea typeface="MS Gothic" panose="020B0609070205080204" pitchFamily="49" charset="-128"/>
                <a:cs typeface="Times New Roman" panose="02020603050405020304" pitchFamily="18" charset="0"/>
              </a:rPr>
              <a:t>: </a:t>
            </a:r>
            <a:r>
              <a:rPr lang="pt-BR" sz="1800" b="1" dirty="0"/>
              <a:t>apoiada na </a:t>
            </a:r>
            <a:r>
              <a:rPr lang="pt-BR" sz="1800" b="1" dirty="0">
                <a:hlinkClick r:id="rId4"/>
              </a:rPr>
              <a:t>Lei 14.133/2021 (nova Lei de Licitações)</a:t>
            </a:r>
            <a:r>
              <a:rPr lang="pt-BR" sz="1800" b="1" dirty="0"/>
              <a:t>, na </a:t>
            </a:r>
            <a:r>
              <a:rPr lang="pt-BR" sz="1800" b="1" dirty="0">
                <a:hlinkClick r:id="rId5"/>
              </a:rPr>
              <a:t>Lei 12.527/2011 (Lei de Acesso à Informação) </a:t>
            </a:r>
            <a:r>
              <a:rPr lang="pt-BR" sz="1800" b="1" dirty="0"/>
              <a:t>e em marcos de governo digital, trouxe a oportunidade de migrar para registros eletrônicos, automatizados e integrados.</a:t>
            </a:r>
            <a:endParaRPr lang="pt-BR" sz="1800" b="1"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74387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3677CFCD-1BD7-42D4-D243-797631C4DF2C}"/>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AB02674D-8BCB-D010-7BD4-5F7B1F4C39F9}"/>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4FD4C4A2-D064-08A6-BF86-DD9390911B82}"/>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9" name="CaixaDeTexto 8">
            <a:extLst>
              <a:ext uri="{FF2B5EF4-FFF2-40B4-BE49-F238E27FC236}">
                <a16:creationId xmlns:a16="http://schemas.microsoft.com/office/drawing/2014/main" id="{F44B5CC7-AFD4-7EA4-D3B2-3613E1C29E27}"/>
              </a:ext>
            </a:extLst>
          </p:cNvPr>
          <p:cNvSpPr txBox="1"/>
          <p:nvPr/>
        </p:nvSpPr>
        <p:spPr>
          <a:xfrm>
            <a:off x="70104" y="496861"/>
            <a:ext cx="7915656" cy="2705484"/>
          </a:xfrm>
          <a:prstGeom prst="rect">
            <a:avLst/>
          </a:prstGeom>
          <a:noFill/>
        </p:spPr>
        <p:txBody>
          <a:bodyPr wrap="square">
            <a:spAutoFit/>
          </a:bodyPr>
          <a:lstStyle/>
          <a:p>
            <a:pPr>
              <a:lnSpc>
                <a:spcPct val="115000"/>
              </a:lnSpc>
              <a:spcAft>
                <a:spcPts val="800"/>
              </a:spcAft>
              <a:buNone/>
            </a:pPr>
            <a:r>
              <a:rPr lang="pt-BR" sz="1800" b="1" dirty="0">
                <a:latin typeface="+mj-lt"/>
              </a:rPr>
              <a:t>📌 </a:t>
            </a:r>
            <a:r>
              <a:rPr lang="en-US" sz="1800" b="1" dirty="0" err="1">
                <a:solidFill>
                  <a:srgbClr val="4F81BD"/>
                </a:solidFill>
                <a:latin typeface="+mj-lt"/>
                <a:ea typeface="MS Gothic" panose="020B0609070205080204" pitchFamily="49" charset="-128"/>
                <a:cs typeface="Times New Roman" panose="02020603050405020304" pitchFamily="18" charset="0"/>
              </a:rPr>
              <a:t>Exemplo</a:t>
            </a:r>
            <a:r>
              <a:rPr lang="en-US" sz="1800" b="1" dirty="0">
                <a:solidFill>
                  <a:srgbClr val="4F81BD"/>
                </a:solidFill>
                <a:latin typeface="+mj-lt"/>
                <a:ea typeface="MS Gothic" panose="020B0609070205080204" pitchFamily="49" charset="-128"/>
                <a:cs typeface="Times New Roman" panose="02020603050405020304" pitchFamily="18" charset="0"/>
              </a:rPr>
              <a:t> </a:t>
            </a:r>
            <a:r>
              <a:rPr lang="en-US" sz="1800" b="1" dirty="0" err="1">
                <a:solidFill>
                  <a:srgbClr val="4F81BD"/>
                </a:solidFill>
                <a:latin typeface="+mj-lt"/>
                <a:ea typeface="MS Gothic" panose="020B0609070205080204" pitchFamily="49" charset="-128"/>
                <a:cs typeface="Times New Roman" panose="02020603050405020304" pitchFamily="18" charset="0"/>
              </a:rPr>
              <a:t>prático</a:t>
            </a:r>
            <a:r>
              <a:rPr lang="en-US" sz="1800" b="1" dirty="0">
                <a:solidFill>
                  <a:srgbClr val="4F81BD"/>
                </a:solidFill>
                <a:latin typeface="+mj-lt"/>
                <a:ea typeface="MS Gothic" panose="020B0609070205080204" pitchFamily="49" charset="-128"/>
                <a:cs typeface="Times New Roman" panose="02020603050405020304" pitchFamily="18" charset="0"/>
              </a:rPr>
              <a:t>:</a:t>
            </a:r>
            <a:r>
              <a:rPr lang="pt-BR" sz="1800" b="1" kern="100" dirty="0">
                <a:latin typeface="+mj-lt"/>
                <a:ea typeface="Aptos" panose="020B0004020202020204" pitchFamily="34" charset="0"/>
                <a:cs typeface="Times New Roman" panose="02020603050405020304" pitchFamily="18" charset="0"/>
              </a:rPr>
              <a:t> </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Checklist </a:t>
            </a:r>
            <a:r>
              <a:rPr lang="pt-BR" sz="1800" b="1" kern="100" dirty="0" err="1">
                <a:effectLst/>
                <a:latin typeface="+mj-lt"/>
                <a:ea typeface="Aptos" panose="020B0004020202020204" pitchFamily="34" charset="0"/>
                <a:cs typeface="Times New Roman" panose="02020603050405020304" pitchFamily="18" charset="0"/>
              </a:rPr>
              <a:t>pré</a:t>
            </a:r>
            <a:r>
              <a:rPr lang="pt-BR" sz="1800" b="1" kern="100" dirty="0">
                <a:effectLst/>
                <a:latin typeface="+mj-lt"/>
                <a:ea typeface="Aptos" panose="020B0004020202020204" pitchFamily="34" charset="0"/>
                <a:cs typeface="Times New Roman" panose="02020603050405020304" pitchFamily="18" charset="0"/>
              </a:rPr>
              <a:t>-partida (pneus, luzes, extintor) no celular; bloqueia saída se item crítico estiver “reprovado”.</a:t>
            </a:r>
          </a:p>
          <a:p>
            <a:pPr>
              <a:lnSpc>
                <a:spcPct val="115000"/>
              </a:lnSpc>
              <a:spcAft>
                <a:spcPts val="800"/>
              </a:spcAft>
              <a:buNone/>
            </a:pPr>
            <a:r>
              <a:rPr lang="en-US" sz="1800" b="1" dirty="0">
                <a:solidFill>
                  <a:srgbClr val="4F81BD"/>
                </a:solidFill>
                <a:latin typeface="+mj-lt"/>
                <a:ea typeface="MS Gothic" panose="020B0609070205080204" pitchFamily="49" charset="-128"/>
                <a:cs typeface="Times New Roman" panose="02020603050405020304" pitchFamily="18" charset="0"/>
              </a:rPr>
              <a:t>⚠️ </a:t>
            </a:r>
            <a:r>
              <a:rPr lang="en-US" sz="1800" b="1" dirty="0" err="1">
                <a:solidFill>
                  <a:srgbClr val="4F81BD"/>
                </a:solidFill>
                <a:latin typeface="+mj-lt"/>
                <a:ea typeface="MS Gothic" panose="020B0609070205080204" pitchFamily="49" charset="-128"/>
                <a:cs typeface="Times New Roman" panose="02020603050405020304" pitchFamily="18" charset="0"/>
              </a:rPr>
              <a:t>Riscos</a:t>
            </a:r>
            <a:r>
              <a:rPr lang="en-US" sz="1800" b="1" dirty="0">
                <a:solidFill>
                  <a:srgbClr val="4F81BD"/>
                </a:solidFill>
                <a:latin typeface="+mj-lt"/>
                <a:ea typeface="MS Gothic" panose="020B0609070205080204" pitchFamily="49" charset="-128"/>
                <a:cs typeface="Times New Roman" panose="02020603050405020304" pitchFamily="18" charset="0"/>
              </a:rPr>
              <a:t>:</a:t>
            </a:r>
          </a:p>
          <a:p>
            <a:pPr marL="285750" indent="-285750">
              <a:lnSpc>
                <a:spcPct val="115000"/>
              </a:lnSpc>
              <a:spcAft>
                <a:spcPts val="800"/>
              </a:spcAft>
              <a:buFont typeface="Courier New" panose="02070309020205020404" pitchFamily="49" charset="0"/>
              <a:buChar char="o"/>
            </a:pPr>
            <a:r>
              <a:rPr lang="pt-BR" sz="1800" b="1" kern="100" dirty="0">
                <a:effectLst/>
                <a:latin typeface="+mj-lt"/>
                <a:ea typeface="Aptos" panose="020B0004020202020204" pitchFamily="34" charset="0"/>
                <a:cs typeface="Times New Roman" panose="02020603050405020304" pitchFamily="18" charset="0"/>
              </a:rPr>
              <a:t>UX ruim → baixa adesão; registros “pro forma”;</a:t>
            </a:r>
          </a:p>
          <a:p>
            <a:pPr marL="285750" indent="-285750">
              <a:lnSpc>
                <a:spcPct val="115000"/>
              </a:lnSpc>
              <a:spcAft>
                <a:spcPts val="800"/>
              </a:spcAft>
              <a:buFont typeface="Courier New" panose="02070309020205020404" pitchFamily="49" charset="0"/>
              <a:buChar char="o"/>
            </a:pPr>
            <a:r>
              <a:rPr lang="pt-BR" sz="1800" b="1" dirty="0">
                <a:latin typeface="+mj-lt"/>
              </a:rPr>
              <a:t>Interfaces complicadas reduzem a adesão, resultando em registros atrasados ou incompletos;</a:t>
            </a:r>
            <a:endParaRPr lang="pt-BR" sz="1800" b="1" kern="100" dirty="0">
              <a:effectLst/>
              <a:latin typeface="+mj-lt"/>
              <a:ea typeface="Aptos" panose="020B0004020202020204" pitchFamily="34" charset="0"/>
              <a:cs typeface="Times New Roman" panose="02020603050405020304" pitchFamily="18" charset="0"/>
            </a:endParaRPr>
          </a:p>
        </p:txBody>
      </p:sp>
      <p:sp>
        <p:nvSpPr>
          <p:cNvPr id="2" name="CaixaDeTexto 1">
            <a:extLst>
              <a:ext uri="{FF2B5EF4-FFF2-40B4-BE49-F238E27FC236}">
                <a16:creationId xmlns:a16="http://schemas.microsoft.com/office/drawing/2014/main" id="{B1CAAFB0-98FE-55E4-D83F-97D25C63BB03}"/>
              </a:ext>
            </a:extLst>
          </p:cNvPr>
          <p:cNvSpPr txBox="1"/>
          <p:nvPr/>
        </p:nvSpPr>
        <p:spPr>
          <a:xfrm>
            <a:off x="70104" y="71664"/>
            <a:ext cx="7574280" cy="369332"/>
          </a:xfrm>
          <a:prstGeom prst="rect">
            <a:avLst/>
          </a:prstGeom>
          <a:noFill/>
        </p:spPr>
        <p:txBody>
          <a:bodyPr wrap="square">
            <a:spAutoFit/>
          </a:bodyPr>
          <a:lstStyle/>
          <a:p>
            <a:r>
              <a:rPr lang="en-US" sz="1800" b="1" dirty="0">
                <a:solidFill>
                  <a:srgbClr val="365F91"/>
                </a:solidFill>
                <a:ea typeface="MS Gothic" panose="020B0609070205080204" pitchFamily="49" charset="-128"/>
                <a:cs typeface="Times New Roman" panose="02020603050405020304" pitchFamily="18" charset="0"/>
              </a:rPr>
              <a:t>5️⃣ </a:t>
            </a:r>
            <a:r>
              <a:rPr lang="pt-BR" sz="1800" b="1" dirty="0">
                <a:solidFill>
                  <a:srgbClr val="365F91"/>
                </a:solidFill>
                <a:ea typeface="MS Gothic" panose="020B0609070205080204" pitchFamily="49" charset="-128"/>
                <a:cs typeface="Times New Roman" panose="02020603050405020304" pitchFamily="18" charset="0"/>
              </a:rPr>
              <a:t>Interface amigável para preenchimento via celular/tablet </a:t>
            </a:r>
          </a:p>
        </p:txBody>
      </p:sp>
      <p:sp>
        <p:nvSpPr>
          <p:cNvPr id="10" name="CaixaDeTexto 9">
            <a:extLst>
              <a:ext uri="{FF2B5EF4-FFF2-40B4-BE49-F238E27FC236}">
                <a16:creationId xmlns:a16="http://schemas.microsoft.com/office/drawing/2014/main" id="{2D7B48C2-9362-33B8-8333-7BDBD8B52184}"/>
              </a:ext>
            </a:extLst>
          </p:cNvPr>
          <p:cNvSpPr txBox="1"/>
          <p:nvPr/>
        </p:nvSpPr>
        <p:spPr>
          <a:xfrm>
            <a:off x="70104" y="3546384"/>
            <a:ext cx="6574536" cy="369332"/>
          </a:xfrm>
          <a:prstGeom prst="rect">
            <a:avLst/>
          </a:prstGeom>
          <a:noFill/>
        </p:spPr>
        <p:txBody>
          <a:bodyPr wrap="square">
            <a:spAutoFit/>
          </a:bodyPr>
          <a:lstStyle/>
          <a:p>
            <a:r>
              <a:rPr lang="pt-BR" sz="1800" b="1" dirty="0"/>
              <a:t>📘</a:t>
            </a:r>
            <a:r>
              <a:rPr lang="pt-BR" sz="1800" b="1" dirty="0">
                <a:solidFill>
                  <a:srgbClr val="365F91"/>
                </a:solidFill>
                <a:ea typeface="MS Gothic" panose="020B0609070205080204" pitchFamily="49" charset="-128"/>
                <a:cs typeface="Times New Roman" panose="02020603050405020304" pitchFamily="18" charset="0"/>
              </a:rPr>
              <a:t>Nota: </a:t>
            </a:r>
            <a:r>
              <a:rPr lang="pt-BR" sz="1800" b="1" i="0" dirty="0">
                <a:solidFill>
                  <a:srgbClr val="001D35"/>
                </a:solidFill>
                <a:effectLst/>
                <a:latin typeface="+mj-lt"/>
              </a:rPr>
              <a:t>UX, ou </a:t>
            </a:r>
            <a:r>
              <a:rPr lang="pt-BR" sz="1800" b="1" i="0" dirty="0" err="1">
                <a:effectLst/>
                <a:latin typeface="+mj-lt"/>
                <a:hlinkClick r:id="rId4"/>
              </a:rPr>
              <a:t>User</a:t>
            </a:r>
            <a:r>
              <a:rPr lang="pt-BR" sz="1800" b="1" i="0" dirty="0">
                <a:effectLst/>
                <a:latin typeface="+mj-lt"/>
                <a:hlinkClick r:id="rId4"/>
              </a:rPr>
              <a:t> Experience</a:t>
            </a:r>
            <a:r>
              <a:rPr lang="pt-BR" sz="1800" b="1" i="0" dirty="0">
                <a:solidFill>
                  <a:srgbClr val="001D35"/>
                </a:solidFill>
                <a:effectLst/>
                <a:latin typeface="+mj-lt"/>
              </a:rPr>
              <a:t> (Experiência do Usuário).</a:t>
            </a:r>
            <a:endParaRPr lang="pt-BR" sz="1800" b="1" dirty="0">
              <a:latin typeface="+mj-lt"/>
            </a:endParaRPr>
          </a:p>
        </p:txBody>
      </p:sp>
    </p:spTree>
    <p:extLst>
      <p:ext uri="{BB962C8B-B14F-4D97-AF65-F5344CB8AC3E}">
        <p14:creationId xmlns:p14="http://schemas.microsoft.com/office/powerpoint/2010/main" val="949030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ABF36930-DDF4-E272-EC74-53177EB04C6D}"/>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5B9C4FB1-4581-700F-F602-AB97306B8F69}"/>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F6A9FE95-BD52-0CE6-F682-DC9CAFE22693}"/>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9" name="CaixaDeTexto 8">
            <a:extLst>
              <a:ext uri="{FF2B5EF4-FFF2-40B4-BE49-F238E27FC236}">
                <a16:creationId xmlns:a16="http://schemas.microsoft.com/office/drawing/2014/main" id="{6B19F07F-EE87-6D3E-ADC1-37E67A402913}"/>
              </a:ext>
            </a:extLst>
          </p:cNvPr>
          <p:cNvSpPr txBox="1"/>
          <p:nvPr/>
        </p:nvSpPr>
        <p:spPr>
          <a:xfrm>
            <a:off x="70104" y="545629"/>
            <a:ext cx="6184392" cy="2118529"/>
          </a:xfrm>
          <a:prstGeom prst="rect">
            <a:avLst/>
          </a:prstGeom>
          <a:noFill/>
        </p:spPr>
        <p:txBody>
          <a:bodyPr wrap="square">
            <a:spAutoFit/>
          </a:bodyPr>
          <a:lstStyle/>
          <a:p>
            <a:pPr>
              <a:lnSpc>
                <a:spcPct val="150000"/>
              </a:lnSpc>
            </a:pPr>
            <a:r>
              <a:rPr lang="pt-BR" sz="1800" b="1" dirty="0">
                <a:latin typeface="+mj-lt"/>
              </a:rPr>
              <a:t>✅ </a:t>
            </a:r>
            <a:r>
              <a:rPr lang="pt-BR" sz="1800" b="1" dirty="0">
                <a:solidFill>
                  <a:srgbClr val="4F81BD"/>
                </a:solidFill>
                <a:latin typeface="+mj-lt"/>
                <a:ea typeface="MS Gothic" panose="020B0609070205080204" pitchFamily="49" charset="-128"/>
                <a:cs typeface="Times New Roman" panose="02020603050405020304" pitchFamily="18" charset="0"/>
              </a:rPr>
              <a:t>Boas práticas:</a:t>
            </a:r>
          </a:p>
          <a:p>
            <a:pPr marL="285750" indent="-285750">
              <a:lnSpc>
                <a:spcPct val="150000"/>
              </a:lnSpc>
              <a:buFont typeface="Wingdings" panose="05000000000000000000" pitchFamily="2" charset="2"/>
              <a:buChar char="ü"/>
            </a:pPr>
            <a:r>
              <a:rPr lang="pt-BR" sz="1800" b="1" dirty="0">
                <a:latin typeface="+mj-lt"/>
              </a:rPr>
              <a:t>Usar design centrado no usuário;</a:t>
            </a:r>
          </a:p>
          <a:p>
            <a:pPr marL="285750" indent="-285750">
              <a:lnSpc>
                <a:spcPct val="150000"/>
              </a:lnSpc>
              <a:buFont typeface="Wingdings" panose="05000000000000000000" pitchFamily="2" charset="2"/>
              <a:buChar char="ü"/>
            </a:pPr>
            <a:r>
              <a:rPr lang="pt-BR" sz="1800" b="1" dirty="0">
                <a:latin typeface="+mj-lt"/>
              </a:rPr>
              <a:t>Testar com motoristas antes da implantação;</a:t>
            </a:r>
          </a:p>
          <a:p>
            <a:pPr marL="285750" indent="-285750">
              <a:lnSpc>
                <a:spcPct val="150000"/>
              </a:lnSpc>
              <a:buFont typeface="Wingdings" panose="05000000000000000000" pitchFamily="2" charset="2"/>
              <a:buChar char="ü"/>
            </a:pPr>
            <a:r>
              <a:rPr lang="pt-BR" sz="1800" b="1" dirty="0">
                <a:latin typeface="+mj-lt"/>
              </a:rPr>
              <a:t>Pilotos com motoristas; treinamento contínuo;</a:t>
            </a:r>
          </a:p>
          <a:p>
            <a:pPr marL="285750" indent="-285750">
              <a:lnSpc>
                <a:spcPct val="150000"/>
              </a:lnSpc>
              <a:buFont typeface="Wingdings" panose="05000000000000000000" pitchFamily="2" charset="2"/>
              <a:buChar char="ü"/>
            </a:pPr>
            <a:r>
              <a:rPr lang="pt-BR" sz="1800" b="1" dirty="0">
                <a:latin typeface="+mj-lt"/>
              </a:rPr>
              <a:t> Manual rápido (1 página com QR </a:t>
            </a:r>
            <a:r>
              <a:rPr lang="pt-BR" sz="1800" b="1" dirty="0" err="1">
                <a:latin typeface="+mj-lt"/>
              </a:rPr>
              <a:t>Code</a:t>
            </a:r>
            <a:r>
              <a:rPr lang="pt-BR" sz="1800" b="1" dirty="0">
                <a:latin typeface="+mj-lt"/>
              </a:rPr>
              <a:t>);</a:t>
            </a:r>
          </a:p>
        </p:txBody>
      </p:sp>
      <p:sp>
        <p:nvSpPr>
          <p:cNvPr id="2" name="CaixaDeTexto 1">
            <a:extLst>
              <a:ext uri="{FF2B5EF4-FFF2-40B4-BE49-F238E27FC236}">
                <a16:creationId xmlns:a16="http://schemas.microsoft.com/office/drawing/2014/main" id="{EDB70418-B68C-4589-7C23-27A5CC6F1B72}"/>
              </a:ext>
            </a:extLst>
          </p:cNvPr>
          <p:cNvSpPr txBox="1"/>
          <p:nvPr/>
        </p:nvSpPr>
        <p:spPr>
          <a:xfrm>
            <a:off x="70104" y="71664"/>
            <a:ext cx="7574280" cy="369332"/>
          </a:xfrm>
          <a:prstGeom prst="rect">
            <a:avLst/>
          </a:prstGeom>
          <a:noFill/>
        </p:spPr>
        <p:txBody>
          <a:bodyPr wrap="square">
            <a:spAutoFit/>
          </a:bodyPr>
          <a:lstStyle/>
          <a:p>
            <a:r>
              <a:rPr lang="en-US" sz="1800" b="1" dirty="0">
                <a:solidFill>
                  <a:srgbClr val="365F91"/>
                </a:solidFill>
                <a:ea typeface="MS Gothic" panose="020B0609070205080204" pitchFamily="49" charset="-128"/>
                <a:cs typeface="Times New Roman" panose="02020603050405020304" pitchFamily="18" charset="0"/>
              </a:rPr>
              <a:t>5️⃣ </a:t>
            </a:r>
            <a:r>
              <a:rPr lang="pt-BR" sz="1800" b="1" dirty="0">
                <a:solidFill>
                  <a:srgbClr val="365F91"/>
                </a:solidFill>
                <a:ea typeface="MS Gothic" panose="020B0609070205080204" pitchFamily="49" charset="-128"/>
                <a:cs typeface="Times New Roman" panose="02020603050405020304" pitchFamily="18" charset="0"/>
              </a:rPr>
              <a:t>Interface amigável para preenchimento via celular/tablet </a:t>
            </a:r>
          </a:p>
        </p:txBody>
      </p:sp>
      <p:sp>
        <p:nvSpPr>
          <p:cNvPr id="5" name="CaixaDeTexto 4">
            <a:extLst>
              <a:ext uri="{FF2B5EF4-FFF2-40B4-BE49-F238E27FC236}">
                <a16:creationId xmlns:a16="http://schemas.microsoft.com/office/drawing/2014/main" id="{830692DF-0706-C176-A63C-D5AB62BA46E2}"/>
              </a:ext>
            </a:extLst>
          </p:cNvPr>
          <p:cNvSpPr txBox="1"/>
          <p:nvPr/>
        </p:nvSpPr>
        <p:spPr>
          <a:xfrm>
            <a:off x="70104" y="2707550"/>
            <a:ext cx="7988808" cy="1450910"/>
          </a:xfrm>
          <a:prstGeom prst="rect">
            <a:avLst/>
          </a:prstGeom>
          <a:noFill/>
        </p:spPr>
        <p:txBody>
          <a:bodyPr wrap="square">
            <a:spAutoFit/>
          </a:bodyPr>
          <a:lstStyle/>
          <a:p>
            <a:pPr>
              <a:lnSpc>
                <a:spcPct val="115000"/>
              </a:lnSpc>
              <a:spcAft>
                <a:spcPts val="800"/>
              </a:spcAft>
              <a:buNone/>
            </a:pPr>
            <a:r>
              <a:rPr lang="pt-BR" sz="1800" b="1" dirty="0"/>
              <a:t>📌 </a:t>
            </a:r>
            <a:r>
              <a:rPr lang="en-US" sz="1800" b="1" dirty="0" err="1">
                <a:solidFill>
                  <a:srgbClr val="4F81BD"/>
                </a:solidFill>
                <a:ea typeface="MS Gothic" panose="020B0609070205080204" pitchFamily="49" charset="-128"/>
                <a:cs typeface="Times New Roman" panose="02020603050405020304" pitchFamily="18" charset="0"/>
              </a:rPr>
              <a:t>Exemplo</a:t>
            </a:r>
            <a:r>
              <a:rPr lang="en-US" sz="1800" b="1" dirty="0">
                <a:solidFill>
                  <a:srgbClr val="4F81BD"/>
                </a:solidFill>
                <a:ea typeface="MS Gothic" panose="020B0609070205080204" pitchFamily="49" charset="-128"/>
                <a:cs typeface="Times New Roman" panose="02020603050405020304" pitchFamily="18" charset="0"/>
              </a:rPr>
              <a:t> </a:t>
            </a:r>
            <a:r>
              <a:rPr lang="en-US" sz="1800" b="1" dirty="0" err="1">
                <a:solidFill>
                  <a:srgbClr val="4F81BD"/>
                </a:solidFill>
                <a:ea typeface="MS Gothic" panose="020B0609070205080204" pitchFamily="49" charset="-128"/>
                <a:cs typeface="Times New Roman" panose="02020603050405020304" pitchFamily="18" charset="0"/>
              </a:rPr>
              <a:t>prático</a:t>
            </a:r>
            <a:r>
              <a:rPr lang="en-US" sz="1800" b="1" dirty="0">
                <a:solidFill>
                  <a:srgbClr val="4F81BD"/>
                </a:solidFill>
                <a:ea typeface="MS Gothic" panose="020B0609070205080204" pitchFamily="49" charset="-128"/>
                <a:cs typeface="Times New Roman" panose="02020603050405020304" pitchFamily="18" charset="0"/>
              </a:rPr>
              <a:t>:</a:t>
            </a:r>
            <a:r>
              <a:rPr lang="pt-BR" sz="1800" b="1" kern="100" dirty="0">
                <a:ea typeface="Aptos" panose="020B0004020202020204" pitchFamily="34" charset="0"/>
                <a:cs typeface="Times New Roman" panose="02020603050405020304" pitchFamily="18" charset="0"/>
              </a:rPr>
              <a:t> </a:t>
            </a:r>
          </a:p>
          <a:p>
            <a:pPr>
              <a:lnSpc>
                <a:spcPct val="115000"/>
              </a:lnSpc>
              <a:spcAft>
                <a:spcPts val="800"/>
              </a:spcAft>
              <a:buNone/>
            </a:pPr>
            <a:r>
              <a:rPr lang="pt-BR" sz="1800" b="1" kern="100" dirty="0">
                <a:effectLst/>
                <a:latin typeface="Arial" panose="020B0604020202020204" pitchFamily="34" charset="0"/>
                <a:ea typeface="Aptos" panose="020B0004020202020204" pitchFamily="34" charset="0"/>
                <a:cs typeface="Times New Roman" panose="02020603050405020304" pitchFamily="18" charset="0"/>
              </a:rPr>
              <a:t>Motoristas de ambulâncias receberam tablets com aplicativo simplificado. Resultado: conformidade de registros saltou de 65% para 95% em 4 meses.</a:t>
            </a:r>
            <a:endParaRPr lang="pt-BR"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28820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1DD5AD60-B068-DF17-4AF9-D844AA5B9C44}"/>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C667F115-7F01-AA1C-1CB8-9847C4D7F37C}"/>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00E1001B-E739-D04C-E03C-063BFEB2409C}"/>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DB5993E2-EBC9-79A9-D147-D2655E40280F}"/>
              </a:ext>
            </a:extLst>
          </p:cNvPr>
          <p:cNvSpPr txBox="1"/>
          <p:nvPr/>
        </p:nvSpPr>
        <p:spPr>
          <a:xfrm>
            <a:off x="70104" y="71664"/>
            <a:ext cx="7940040" cy="369332"/>
          </a:xfrm>
          <a:prstGeom prst="rect">
            <a:avLst/>
          </a:prstGeom>
          <a:noFill/>
        </p:spPr>
        <p:txBody>
          <a:bodyPr wrap="square">
            <a:spAutoFit/>
          </a:bodyPr>
          <a:lstStyle/>
          <a:p>
            <a:r>
              <a:rPr lang="en-US" sz="1800" b="1" dirty="0">
                <a:solidFill>
                  <a:srgbClr val="365F91"/>
                </a:solidFill>
                <a:latin typeface="Calibri" panose="020F0502020204030204" pitchFamily="34" charset="0"/>
                <a:ea typeface="MS Gothic" panose="020B0609070205080204" pitchFamily="49" charset="-128"/>
                <a:cs typeface="Times New Roman" panose="02020603050405020304" pitchFamily="18" charset="0"/>
              </a:rPr>
              <a:t>6️⃣ </a:t>
            </a:r>
            <a:r>
              <a:rPr lang="pt-BR" sz="1800" b="1" dirty="0">
                <a:solidFill>
                  <a:srgbClr val="365F91"/>
                </a:solidFill>
                <a:ea typeface="MS Gothic" panose="020B0609070205080204" pitchFamily="49" charset="-128"/>
                <a:cs typeface="Times New Roman" panose="02020603050405020304" pitchFamily="18" charset="0"/>
              </a:rPr>
              <a:t>Sincronização com sensores embarcados e telemetria </a:t>
            </a:r>
          </a:p>
        </p:txBody>
      </p:sp>
      <p:sp>
        <p:nvSpPr>
          <p:cNvPr id="3" name="CaixaDeTexto 2">
            <a:extLst>
              <a:ext uri="{FF2B5EF4-FFF2-40B4-BE49-F238E27FC236}">
                <a16:creationId xmlns:a16="http://schemas.microsoft.com/office/drawing/2014/main" id="{C85B96F1-BDBD-27C2-024B-3D881D71D398}"/>
              </a:ext>
            </a:extLst>
          </p:cNvPr>
          <p:cNvSpPr txBox="1"/>
          <p:nvPr/>
        </p:nvSpPr>
        <p:spPr>
          <a:xfrm>
            <a:off x="70104" y="512286"/>
            <a:ext cx="7306056" cy="1020921"/>
          </a:xfrm>
          <a:prstGeom prst="rect">
            <a:avLst/>
          </a:prstGeom>
          <a:noFill/>
        </p:spPr>
        <p:txBody>
          <a:bodyPr wrap="square">
            <a:spAutoFit/>
          </a:bodyPr>
          <a:lstStyle/>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Integração com GPS, hodômetro, sensores de abastecimento e até temperatura da carga. Isso garante que o dado registrado seja original e inviolável. </a:t>
            </a:r>
          </a:p>
        </p:txBody>
      </p:sp>
      <p:sp>
        <p:nvSpPr>
          <p:cNvPr id="7" name="CaixaDeTexto 6">
            <a:extLst>
              <a:ext uri="{FF2B5EF4-FFF2-40B4-BE49-F238E27FC236}">
                <a16:creationId xmlns:a16="http://schemas.microsoft.com/office/drawing/2014/main" id="{8E5A1F0F-CECD-A7D0-7C30-6BAA0B4EEEF9}"/>
              </a:ext>
            </a:extLst>
          </p:cNvPr>
          <p:cNvSpPr txBox="1"/>
          <p:nvPr/>
        </p:nvSpPr>
        <p:spPr>
          <a:xfrm>
            <a:off x="118872" y="1714254"/>
            <a:ext cx="7562088" cy="1123513"/>
          </a:xfrm>
          <a:prstGeom prst="rect">
            <a:avLst/>
          </a:prstGeom>
          <a:noFill/>
        </p:spPr>
        <p:txBody>
          <a:bodyPr wrap="square">
            <a:spAutoFit/>
          </a:bodyPr>
          <a:lstStyle/>
          <a:p>
            <a:pPr>
              <a:lnSpc>
                <a:spcPct val="115000"/>
              </a:lnSpc>
              <a:spcAft>
                <a:spcPts val="800"/>
              </a:spcAft>
              <a:buNone/>
            </a:pPr>
            <a:r>
              <a:rPr lang="pt-BR" sz="1800" b="1" dirty="0">
                <a:latin typeface="+mj-lt"/>
              </a:rPr>
              <a:t>🛰️</a:t>
            </a:r>
            <a:r>
              <a:rPr lang="pt-BR" sz="1800" b="1" dirty="0">
                <a:solidFill>
                  <a:srgbClr val="365F91"/>
                </a:solidFill>
                <a:ea typeface="MS Gothic" panose="020B0609070205080204" pitchFamily="49" charset="-128"/>
                <a:cs typeface="Times New Roman" panose="02020603050405020304" pitchFamily="18" charset="0"/>
              </a:rPr>
              <a:t>Integrações úteis:</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GPS, hodômetro eletrônico, CAN-bus, sonda de combustível, cercas geográficas.</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CaixaDeTexto 8">
            <a:extLst>
              <a:ext uri="{FF2B5EF4-FFF2-40B4-BE49-F238E27FC236}">
                <a16:creationId xmlns:a16="http://schemas.microsoft.com/office/drawing/2014/main" id="{A70B92F8-7331-8680-774E-48CDEDB5663D}"/>
              </a:ext>
            </a:extLst>
          </p:cNvPr>
          <p:cNvSpPr txBox="1"/>
          <p:nvPr/>
        </p:nvSpPr>
        <p:spPr>
          <a:xfrm>
            <a:off x="70104" y="2980262"/>
            <a:ext cx="7793736" cy="1123513"/>
          </a:xfrm>
          <a:prstGeom prst="rect">
            <a:avLst/>
          </a:prstGeom>
          <a:noFill/>
        </p:spPr>
        <p:txBody>
          <a:bodyPr wrap="square">
            <a:spAutoFit/>
          </a:bodyPr>
          <a:lstStyle/>
          <a:p>
            <a:pPr>
              <a:lnSpc>
                <a:spcPct val="115000"/>
              </a:lnSpc>
              <a:spcAft>
                <a:spcPts val="800"/>
              </a:spcAft>
              <a:buNone/>
            </a:pPr>
            <a:r>
              <a:rPr lang="pt-BR" sz="1800" b="1" kern="100" dirty="0">
                <a:ea typeface="Aptos" panose="020B0004020202020204" pitchFamily="34" charset="0"/>
                <a:cs typeface="Segoe UI Emoji" panose="020B0502040204020203" pitchFamily="34" charset="0"/>
              </a:rPr>
              <a:t>📈 </a:t>
            </a:r>
            <a:r>
              <a:rPr lang="pt-BR" sz="1800" b="1" dirty="0">
                <a:solidFill>
                  <a:srgbClr val="365F91"/>
                </a:solidFill>
                <a:ea typeface="MS Gothic" panose="020B0609070205080204" pitchFamily="49" charset="-128"/>
                <a:cs typeface="Times New Roman" panose="02020603050405020304" pitchFamily="18" charset="0"/>
              </a:rPr>
              <a:t>Benefícios:</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Preenchimento automático de km/hora/rota; alerta de desvio de rota; análise de condução (</a:t>
            </a:r>
            <a:r>
              <a:rPr lang="pt-BR" sz="1800" b="1" kern="100" dirty="0" err="1">
                <a:effectLst/>
                <a:latin typeface="+mj-lt"/>
                <a:ea typeface="Aptos" panose="020B0004020202020204" pitchFamily="34" charset="0"/>
                <a:cs typeface="Times New Roman" panose="02020603050405020304" pitchFamily="18" charset="0"/>
              </a:rPr>
              <a:t>ralenti</a:t>
            </a:r>
            <a:r>
              <a:rPr lang="pt-BR" sz="1800" b="1" kern="100" dirty="0">
                <a:effectLst/>
                <a:latin typeface="+mj-lt"/>
                <a:ea typeface="Aptos" panose="020B0004020202020204" pitchFamily="34" charset="0"/>
                <a:cs typeface="Times New Roman" panose="02020603050405020304" pitchFamily="18" charset="0"/>
              </a:rPr>
              <a:t>, frenagens).</a:t>
            </a:r>
          </a:p>
        </p:txBody>
      </p:sp>
    </p:spTree>
    <p:extLst>
      <p:ext uri="{BB962C8B-B14F-4D97-AF65-F5344CB8AC3E}">
        <p14:creationId xmlns:p14="http://schemas.microsoft.com/office/powerpoint/2010/main" val="2975795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D2D52C5E-4F1B-72F3-7215-47185ABC166A}"/>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41D9871F-0B0B-6E0E-E693-601EA9736438}"/>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EFB4F57A-8D7E-86F6-EF2D-DCD22B9F482B}"/>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C84C8491-5E64-0FE9-4538-F19EAFB41D14}"/>
              </a:ext>
            </a:extLst>
          </p:cNvPr>
          <p:cNvSpPr txBox="1"/>
          <p:nvPr/>
        </p:nvSpPr>
        <p:spPr>
          <a:xfrm>
            <a:off x="70104" y="71664"/>
            <a:ext cx="7940040" cy="369332"/>
          </a:xfrm>
          <a:prstGeom prst="rect">
            <a:avLst/>
          </a:prstGeom>
          <a:noFill/>
        </p:spPr>
        <p:txBody>
          <a:bodyPr wrap="square">
            <a:spAutoFit/>
          </a:bodyPr>
          <a:lstStyle/>
          <a:p>
            <a:r>
              <a:rPr lang="en-US" sz="1800" b="1" dirty="0">
                <a:solidFill>
                  <a:srgbClr val="365F91"/>
                </a:solidFill>
                <a:latin typeface="Calibri" panose="020F0502020204030204" pitchFamily="34" charset="0"/>
                <a:ea typeface="MS Gothic" panose="020B0609070205080204" pitchFamily="49" charset="-128"/>
                <a:cs typeface="Times New Roman" panose="02020603050405020304" pitchFamily="18" charset="0"/>
              </a:rPr>
              <a:t>6️⃣ </a:t>
            </a:r>
            <a:r>
              <a:rPr lang="pt-BR" sz="1800" b="1" dirty="0">
                <a:solidFill>
                  <a:srgbClr val="365F91"/>
                </a:solidFill>
                <a:ea typeface="MS Gothic" panose="020B0609070205080204" pitchFamily="49" charset="-128"/>
                <a:cs typeface="Times New Roman" panose="02020603050405020304" pitchFamily="18" charset="0"/>
              </a:rPr>
              <a:t>Sincronização com sensores embarcados e telemetria </a:t>
            </a:r>
          </a:p>
        </p:txBody>
      </p:sp>
      <p:sp>
        <p:nvSpPr>
          <p:cNvPr id="7" name="CaixaDeTexto 6">
            <a:extLst>
              <a:ext uri="{FF2B5EF4-FFF2-40B4-BE49-F238E27FC236}">
                <a16:creationId xmlns:a16="http://schemas.microsoft.com/office/drawing/2014/main" id="{C41E6A7F-E69E-C452-FA23-A3750F7622B7}"/>
              </a:ext>
            </a:extLst>
          </p:cNvPr>
          <p:cNvSpPr txBox="1"/>
          <p:nvPr/>
        </p:nvSpPr>
        <p:spPr>
          <a:xfrm>
            <a:off x="36576" y="281893"/>
            <a:ext cx="8412480" cy="4082271"/>
          </a:xfrm>
          <a:prstGeom prst="rect">
            <a:avLst/>
          </a:prstGeom>
          <a:noFill/>
        </p:spPr>
        <p:txBody>
          <a:bodyPr wrap="square">
            <a:spAutoFit/>
          </a:bodyPr>
          <a:lstStyle/>
          <a:p>
            <a:pPr algn="just">
              <a:lnSpc>
                <a:spcPct val="115000"/>
              </a:lnSpc>
              <a:spcBef>
                <a:spcPts val="1000"/>
              </a:spcBef>
              <a:buNone/>
            </a:pPr>
            <a:r>
              <a:rPr lang="en-US" sz="1800" b="1" dirty="0">
                <a:solidFill>
                  <a:srgbClr val="4F81BD"/>
                </a:solidFill>
                <a:latin typeface="+mj-lt"/>
                <a:ea typeface="MS Gothic" panose="020B0609070205080204" pitchFamily="49" charset="-128"/>
                <a:cs typeface="Times New Roman" panose="02020603050405020304" pitchFamily="18" charset="0"/>
              </a:rPr>
              <a:t>⚠️ </a:t>
            </a:r>
            <a:r>
              <a:rPr lang="en-US" sz="1800" b="1" dirty="0" err="1">
                <a:solidFill>
                  <a:srgbClr val="4F81BD"/>
                </a:solidFill>
                <a:latin typeface="+mj-lt"/>
                <a:ea typeface="MS Gothic" panose="020B0609070205080204" pitchFamily="49" charset="-128"/>
                <a:cs typeface="Times New Roman" panose="02020603050405020304" pitchFamily="18" charset="0"/>
              </a:rPr>
              <a:t>Riscos</a:t>
            </a:r>
            <a:r>
              <a:rPr lang="en-US" sz="1800" b="1" dirty="0">
                <a:solidFill>
                  <a:srgbClr val="4F81BD"/>
                </a:solidFill>
                <a:latin typeface="+mj-lt"/>
                <a:ea typeface="MS Gothic" panose="020B0609070205080204" pitchFamily="49" charset="-128"/>
                <a:cs typeface="Times New Roman" panose="02020603050405020304" pitchFamily="18" charset="0"/>
              </a:rPr>
              <a:t>:</a:t>
            </a:r>
          </a:p>
          <a:p>
            <a:pPr marL="285750" indent="-285750">
              <a:lnSpc>
                <a:spcPct val="115000"/>
              </a:lnSpc>
              <a:spcAft>
                <a:spcPts val="800"/>
              </a:spcAft>
              <a:buFont typeface="Courier New" panose="02070309020205020404" pitchFamily="49" charset="0"/>
              <a:buChar char="o"/>
            </a:pPr>
            <a:r>
              <a:rPr lang="pt-BR" sz="1800" b="1" kern="100" dirty="0">
                <a:effectLst/>
                <a:latin typeface="+mj-lt"/>
                <a:ea typeface="Aptos" panose="020B0004020202020204" pitchFamily="34" charset="0"/>
                <a:cs typeface="Times New Roman" panose="02020603050405020304" pitchFamily="18" charset="0"/>
              </a:rPr>
              <a:t>Dados manuais são vulneráveis a adulterações</a:t>
            </a:r>
            <a:r>
              <a:rPr lang="pt-BR" sz="1800" b="1" kern="100" dirty="0">
                <a:latin typeface="+mj-lt"/>
                <a:ea typeface="Aptos" panose="020B0004020202020204" pitchFamily="34" charset="0"/>
                <a:cs typeface="Times New Roman" panose="02020603050405020304" pitchFamily="18" charset="0"/>
              </a:rPr>
              <a:t>;</a:t>
            </a:r>
          </a:p>
          <a:p>
            <a:pPr marL="285750" indent="-285750">
              <a:lnSpc>
                <a:spcPct val="115000"/>
              </a:lnSpc>
              <a:spcAft>
                <a:spcPts val="800"/>
              </a:spcAft>
              <a:buFont typeface="Courier New" panose="02070309020205020404" pitchFamily="49" charset="0"/>
              <a:buChar char="o"/>
            </a:pPr>
            <a:r>
              <a:rPr lang="pt-BR" sz="1800" b="1" kern="100" dirty="0">
                <a:effectLst/>
                <a:latin typeface="+mj-lt"/>
                <a:ea typeface="Aptos" panose="020B0004020202020204" pitchFamily="34" charset="0"/>
                <a:cs typeface="Times New Roman" panose="02020603050405020304" pitchFamily="18" charset="0"/>
              </a:rPr>
              <a:t>Dificuldade em provar quilometragem real</a:t>
            </a:r>
            <a:r>
              <a:rPr lang="pt-BR" sz="1800" b="1" kern="100" dirty="0">
                <a:latin typeface="+mj-lt"/>
                <a:ea typeface="Aptos" panose="020B0004020202020204" pitchFamily="34" charset="0"/>
                <a:cs typeface="Times New Roman" panose="02020603050405020304" pitchFamily="18" charset="0"/>
              </a:rPr>
              <a:t>;</a:t>
            </a:r>
            <a:endParaRPr lang="pt-BR" sz="1800" b="1" kern="100" dirty="0">
              <a:effectLst/>
              <a:latin typeface="+mj-lt"/>
              <a:ea typeface="Aptos" panose="020B0004020202020204" pitchFamily="34" charset="0"/>
              <a:cs typeface="Times New Roman" panose="02020603050405020304" pitchFamily="18" charset="0"/>
            </a:endParaRPr>
          </a:p>
          <a:p>
            <a:pPr marL="285750" indent="-285750">
              <a:lnSpc>
                <a:spcPct val="115000"/>
              </a:lnSpc>
              <a:spcAft>
                <a:spcPts val="800"/>
              </a:spcAft>
              <a:buFont typeface="Courier New" panose="02070309020205020404" pitchFamily="49" charset="0"/>
              <a:buChar char="o"/>
            </a:pPr>
            <a:r>
              <a:rPr lang="pt-BR" sz="1800" b="1" dirty="0">
                <a:latin typeface="+mj-lt"/>
              </a:rPr>
              <a:t>Dados demais sem tratamento; integrações instáveis; custos de comunicação;</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 </a:t>
            </a:r>
            <a:r>
              <a:rPr lang="pt-BR" sz="1800" b="1" dirty="0">
                <a:latin typeface="+mj-lt"/>
              </a:rPr>
              <a:t>📌 </a:t>
            </a:r>
            <a:r>
              <a:rPr lang="en-US" sz="1800" b="1" dirty="0" err="1">
                <a:solidFill>
                  <a:srgbClr val="4F81BD"/>
                </a:solidFill>
                <a:latin typeface="+mj-lt"/>
                <a:ea typeface="MS Gothic" panose="020B0609070205080204" pitchFamily="49" charset="-128"/>
                <a:cs typeface="Times New Roman" panose="02020603050405020304" pitchFamily="18" charset="0"/>
              </a:rPr>
              <a:t>Exemplos</a:t>
            </a:r>
            <a:r>
              <a:rPr lang="en-US" sz="1800" b="1" dirty="0">
                <a:solidFill>
                  <a:srgbClr val="4F81BD"/>
                </a:solidFill>
                <a:latin typeface="+mj-lt"/>
                <a:ea typeface="MS Gothic" panose="020B0609070205080204" pitchFamily="49" charset="-128"/>
                <a:cs typeface="Times New Roman" panose="02020603050405020304" pitchFamily="18" charset="0"/>
              </a:rPr>
              <a:t> </a:t>
            </a:r>
            <a:r>
              <a:rPr lang="en-US" sz="1800" b="1" dirty="0" err="1">
                <a:solidFill>
                  <a:srgbClr val="4F81BD"/>
                </a:solidFill>
                <a:latin typeface="+mj-lt"/>
                <a:ea typeface="MS Gothic" panose="020B0609070205080204" pitchFamily="49" charset="-128"/>
                <a:cs typeface="Times New Roman" panose="02020603050405020304" pitchFamily="18" charset="0"/>
              </a:rPr>
              <a:t>práticos</a:t>
            </a:r>
            <a:r>
              <a:rPr lang="en-US" sz="1800" b="1" dirty="0">
                <a:solidFill>
                  <a:srgbClr val="4F81BD"/>
                </a:solidFill>
                <a:latin typeface="+mj-lt"/>
                <a:ea typeface="MS Gothic" panose="020B0609070205080204" pitchFamily="49" charset="-128"/>
                <a:cs typeface="Times New Roman" panose="02020603050405020304" pitchFamily="18" charset="0"/>
              </a:rPr>
              <a:t>:</a:t>
            </a:r>
            <a:r>
              <a:rPr lang="pt-BR" sz="1800" b="1" kern="100" dirty="0">
                <a:latin typeface="+mj-lt"/>
                <a:ea typeface="Aptos" panose="020B0004020202020204" pitchFamily="34" charset="0"/>
                <a:cs typeface="Times New Roman" panose="02020603050405020304" pitchFamily="18" charset="0"/>
              </a:rPr>
              <a:t> </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Um caminhão de coleta de lixo envia dados automáticos de rotas e consumo, cruzados com o diário digital. Isso evita que o mesmo veículo seja registrado em locais incompatíveis.</a:t>
            </a:r>
          </a:p>
          <a:p>
            <a:pPr>
              <a:lnSpc>
                <a:spcPct val="115000"/>
              </a:lnSpc>
              <a:spcAft>
                <a:spcPts val="800"/>
              </a:spcAft>
            </a:pPr>
            <a:r>
              <a:rPr lang="pt-BR" sz="1800" b="1" dirty="0">
                <a:latin typeface="+mj-lt"/>
              </a:rPr>
              <a:t>Telemetria aponta rota fora do perímetro + abastecimento no mesmo período → abertura de apuração.</a:t>
            </a:r>
            <a:endParaRPr lang="pt-BR" sz="1800" b="1"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91227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5DB37DE7-2B1B-62B5-B762-85035D1371D1}"/>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622AC229-8F85-A869-1D5D-5AEE34974F44}"/>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C0652C95-FCC8-2AC8-82E9-6C51B33BD1AE}"/>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D4DE8342-48E7-5494-6A23-09EB883FE6FF}"/>
              </a:ext>
            </a:extLst>
          </p:cNvPr>
          <p:cNvSpPr txBox="1"/>
          <p:nvPr/>
        </p:nvSpPr>
        <p:spPr>
          <a:xfrm>
            <a:off x="70104" y="71664"/>
            <a:ext cx="7940040" cy="369332"/>
          </a:xfrm>
          <a:prstGeom prst="rect">
            <a:avLst/>
          </a:prstGeom>
          <a:noFill/>
        </p:spPr>
        <p:txBody>
          <a:bodyPr wrap="square">
            <a:spAutoFit/>
          </a:bodyPr>
          <a:lstStyle/>
          <a:p>
            <a:r>
              <a:rPr lang="en-US" sz="1800" b="1" dirty="0">
                <a:solidFill>
                  <a:srgbClr val="365F91"/>
                </a:solidFill>
                <a:latin typeface="Calibri" panose="020F0502020204030204" pitchFamily="34" charset="0"/>
                <a:ea typeface="MS Gothic" panose="020B0609070205080204" pitchFamily="49" charset="-128"/>
                <a:cs typeface="Times New Roman" panose="02020603050405020304" pitchFamily="18" charset="0"/>
              </a:rPr>
              <a:t>6️⃣ </a:t>
            </a:r>
            <a:r>
              <a:rPr lang="pt-BR" sz="1800" b="1" dirty="0">
                <a:solidFill>
                  <a:srgbClr val="365F91"/>
                </a:solidFill>
                <a:ea typeface="MS Gothic" panose="020B0609070205080204" pitchFamily="49" charset="-128"/>
                <a:cs typeface="Times New Roman" panose="02020603050405020304" pitchFamily="18" charset="0"/>
              </a:rPr>
              <a:t>Sincronização com sensores embarcados e telemetria </a:t>
            </a:r>
          </a:p>
        </p:txBody>
      </p:sp>
      <p:sp>
        <p:nvSpPr>
          <p:cNvPr id="3" name="CaixaDeTexto 2">
            <a:extLst>
              <a:ext uri="{FF2B5EF4-FFF2-40B4-BE49-F238E27FC236}">
                <a16:creationId xmlns:a16="http://schemas.microsoft.com/office/drawing/2014/main" id="{53BE8EF4-7173-7D6E-6139-1AC0C8E5BDE0}"/>
              </a:ext>
            </a:extLst>
          </p:cNvPr>
          <p:cNvSpPr txBox="1"/>
          <p:nvPr/>
        </p:nvSpPr>
        <p:spPr>
          <a:xfrm>
            <a:off x="70104" y="427646"/>
            <a:ext cx="7781544" cy="1830501"/>
          </a:xfrm>
          <a:prstGeom prst="rect">
            <a:avLst/>
          </a:prstGeom>
          <a:noFill/>
        </p:spPr>
        <p:txBody>
          <a:bodyPr wrap="square">
            <a:spAutoFit/>
          </a:bodyPr>
          <a:lstStyle/>
          <a:p>
            <a:r>
              <a:rPr lang="pt-BR" sz="1800" b="1" dirty="0">
                <a:latin typeface="+mn-lt"/>
              </a:rPr>
              <a:t>✅ </a:t>
            </a:r>
            <a:r>
              <a:rPr lang="pt-BR" sz="1800" b="1" dirty="0">
                <a:solidFill>
                  <a:srgbClr val="4F81BD"/>
                </a:solidFill>
                <a:latin typeface="+mn-lt"/>
                <a:ea typeface="MS Gothic" panose="020B0609070205080204" pitchFamily="49" charset="-128"/>
                <a:cs typeface="Times New Roman" panose="02020603050405020304" pitchFamily="18" charset="0"/>
              </a:rPr>
              <a:t>Boas práticas:</a:t>
            </a:r>
          </a:p>
          <a:p>
            <a:pPr marL="285750" indent="-285750">
              <a:lnSpc>
                <a:spcPct val="115000"/>
              </a:lnSpc>
              <a:spcAft>
                <a:spcPts val="800"/>
              </a:spcAft>
              <a:buFont typeface="Wingdings" panose="05000000000000000000" pitchFamily="2" charset="2"/>
              <a:buChar char="ü"/>
            </a:pPr>
            <a:r>
              <a:rPr lang="pt-BR" sz="1800" b="1" kern="100" dirty="0">
                <a:effectLst/>
                <a:latin typeface="+mn-lt"/>
                <a:ea typeface="Aptos" panose="020B0004020202020204" pitchFamily="34" charset="0"/>
                <a:cs typeface="Times New Roman" panose="02020603050405020304" pitchFamily="18" charset="0"/>
              </a:rPr>
              <a:t>Contratar telemetria com API aberta</a:t>
            </a:r>
            <a:r>
              <a:rPr lang="pt-BR" sz="1800" b="1" kern="100" dirty="0">
                <a:latin typeface="+mn-lt"/>
                <a:ea typeface="Aptos" panose="020B0004020202020204" pitchFamily="34" charset="0"/>
                <a:cs typeface="Times New Roman" panose="02020603050405020304" pitchFamily="18" charset="0"/>
              </a:rPr>
              <a:t>;</a:t>
            </a:r>
          </a:p>
          <a:p>
            <a:pPr marL="285750" indent="-285750">
              <a:lnSpc>
                <a:spcPct val="115000"/>
              </a:lnSpc>
              <a:spcAft>
                <a:spcPts val="800"/>
              </a:spcAft>
              <a:buFont typeface="Wingdings" panose="05000000000000000000" pitchFamily="2" charset="2"/>
              <a:buChar char="ü"/>
            </a:pPr>
            <a:r>
              <a:rPr lang="pt-BR" sz="1800" b="1" kern="100" dirty="0">
                <a:effectLst/>
                <a:latin typeface="+mn-lt"/>
                <a:ea typeface="Aptos" panose="020B0004020202020204" pitchFamily="34" charset="0"/>
                <a:cs typeface="Times New Roman" panose="02020603050405020304" pitchFamily="18" charset="0"/>
              </a:rPr>
              <a:t>Exigir relatórios de rastreabilidade mensal</a:t>
            </a:r>
            <a:r>
              <a:rPr lang="pt-BR" sz="1800" b="1" kern="100" dirty="0">
                <a:latin typeface="+mn-lt"/>
                <a:ea typeface="Aptos" panose="020B0004020202020204" pitchFamily="34" charset="0"/>
                <a:cs typeface="Times New Roman" panose="02020603050405020304" pitchFamily="18" charset="0"/>
              </a:rPr>
              <a:t>;</a:t>
            </a:r>
            <a:endParaRPr lang="pt-BR" sz="1800" b="1" kern="100" dirty="0">
              <a:effectLst/>
              <a:latin typeface="+mn-lt"/>
              <a:ea typeface="Aptos" panose="020B0004020202020204" pitchFamily="34" charset="0"/>
              <a:cs typeface="Times New Roman" panose="02020603050405020304" pitchFamily="18" charset="0"/>
            </a:endParaRPr>
          </a:p>
          <a:p>
            <a:pPr marL="285750" indent="-285750">
              <a:lnSpc>
                <a:spcPct val="115000"/>
              </a:lnSpc>
              <a:spcAft>
                <a:spcPts val="800"/>
              </a:spcAft>
              <a:buFont typeface="Wingdings" panose="05000000000000000000" pitchFamily="2" charset="2"/>
              <a:buChar char="ü"/>
            </a:pPr>
            <a:r>
              <a:rPr lang="pt-BR" sz="1800" b="1" dirty="0">
                <a:latin typeface="+mn-lt"/>
              </a:rPr>
              <a:t>ETL (limpeza/normalização), amostragem e dashboards com foco em decisão;</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aixaDeTexto 6">
            <a:extLst>
              <a:ext uri="{FF2B5EF4-FFF2-40B4-BE49-F238E27FC236}">
                <a16:creationId xmlns:a16="http://schemas.microsoft.com/office/drawing/2014/main" id="{92542923-2960-1088-5124-763E597A074F}"/>
              </a:ext>
            </a:extLst>
          </p:cNvPr>
          <p:cNvSpPr txBox="1"/>
          <p:nvPr/>
        </p:nvSpPr>
        <p:spPr>
          <a:xfrm>
            <a:off x="57912" y="3046357"/>
            <a:ext cx="8366760" cy="1169551"/>
          </a:xfrm>
          <a:prstGeom prst="rect">
            <a:avLst/>
          </a:prstGeom>
          <a:noFill/>
        </p:spPr>
        <p:txBody>
          <a:bodyPr wrap="square">
            <a:spAutoFit/>
          </a:bodyPr>
          <a:lstStyle/>
          <a:p>
            <a:r>
              <a:rPr lang="pt-BR" b="1" dirty="0">
                <a:latin typeface="+mj-lt"/>
              </a:rPr>
              <a:t>📘</a:t>
            </a:r>
            <a:r>
              <a:rPr lang="pt-BR" b="1" dirty="0">
                <a:solidFill>
                  <a:srgbClr val="365F91"/>
                </a:solidFill>
                <a:latin typeface="+mj-lt"/>
                <a:ea typeface="MS Gothic" panose="020B0609070205080204" pitchFamily="49" charset="-128"/>
                <a:cs typeface="Times New Roman" panose="02020603050405020304" pitchFamily="18" charset="0"/>
              </a:rPr>
              <a:t>Nota: </a:t>
            </a:r>
            <a:r>
              <a:rPr lang="pt-BR" b="1" i="0" dirty="0">
                <a:solidFill>
                  <a:srgbClr val="001D35"/>
                </a:solidFill>
                <a:effectLst/>
                <a:latin typeface="+mj-lt"/>
              </a:rPr>
              <a:t> ETL (Extrair, Transformar, Carregar) limpa e normaliza dados de diversas fontes para criar um repositório centralizado, preparando-os para análises futuras. A amostragem reduz o volume de dados, mantendo representatividade, enquanto dashboards visualizam esses dados transformados, com elementos gráficos e filtros, para facilitar a tomada de decisões estratégicas baseadas em informações confiáveis. </a:t>
            </a:r>
            <a:endParaRPr lang="pt-BR" b="1" dirty="0">
              <a:latin typeface="+mj-lt"/>
            </a:endParaRPr>
          </a:p>
        </p:txBody>
      </p:sp>
      <p:sp>
        <p:nvSpPr>
          <p:cNvPr id="9" name="CaixaDeTexto 8">
            <a:extLst>
              <a:ext uri="{FF2B5EF4-FFF2-40B4-BE49-F238E27FC236}">
                <a16:creationId xmlns:a16="http://schemas.microsoft.com/office/drawing/2014/main" id="{489FC61D-C116-DDA1-9570-A0809CEC35D2}"/>
              </a:ext>
            </a:extLst>
          </p:cNvPr>
          <p:cNvSpPr txBox="1"/>
          <p:nvPr/>
        </p:nvSpPr>
        <p:spPr>
          <a:xfrm>
            <a:off x="45720" y="2241364"/>
            <a:ext cx="7964424" cy="702372"/>
          </a:xfrm>
          <a:prstGeom prst="rect">
            <a:avLst/>
          </a:prstGeom>
          <a:noFill/>
        </p:spPr>
        <p:txBody>
          <a:bodyPr wrap="square">
            <a:spAutoFit/>
          </a:bodyPr>
          <a:lstStyle/>
          <a:p>
            <a:pPr>
              <a:lnSpc>
                <a:spcPct val="115000"/>
              </a:lnSpc>
              <a:spcAft>
                <a:spcPts val="800"/>
              </a:spcAft>
              <a:buNone/>
            </a:pPr>
            <a:r>
              <a:rPr lang="pt-BR" sz="1800" b="1" dirty="0"/>
              <a:t>🔍 </a:t>
            </a:r>
            <a:r>
              <a:rPr lang="pt-BR" sz="1800" b="1" dirty="0">
                <a:solidFill>
                  <a:srgbClr val="4F81BD"/>
                </a:solidFill>
                <a:latin typeface="+mn-lt"/>
                <a:ea typeface="MS Gothic" panose="020B0609070205080204" pitchFamily="49" charset="-128"/>
                <a:cs typeface="Times New Roman" panose="02020603050405020304" pitchFamily="18" charset="0"/>
              </a:rPr>
              <a:t>Relação com fiscalização TCE-PR: </a:t>
            </a:r>
            <a:r>
              <a:rPr lang="pt-BR" sz="1800" b="1" dirty="0">
                <a:effectLst/>
                <a:latin typeface="+mj-lt"/>
                <a:ea typeface="Aptos" panose="020B0004020202020204" pitchFamily="34" charset="0"/>
              </a:rPr>
              <a:t>Dados integrados facilitam comprovação de economicidade e correta destinação do bem. </a:t>
            </a:r>
            <a:endParaRPr lang="pt-BR" sz="1800" b="1" dirty="0">
              <a:latin typeface="+mj-lt"/>
            </a:endParaRPr>
          </a:p>
        </p:txBody>
      </p:sp>
    </p:spTree>
    <p:extLst>
      <p:ext uri="{BB962C8B-B14F-4D97-AF65-F5344CB8AC3E}">
        <p14:creationId xmlns:p14="http://schemas.microsoft.com/office/powerpoint/2010/main" val="3735626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E7AF7C94-B1F0-2D4C-AC18-54F255CC5F61}"/>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723C5C9F-6751-9DC3-EFFE-BA990AEA440E}"/>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09BB27B8-4D53-09BE-C74D-DFE7ADA8E374}"/>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A13D7A8E-73D8-B2C3-460A-CEA8A63B5828}"/>
              </a:ext>
            </a:extLst>
          </p:cNvPr>
          <p:cNvSpPr txBox="1"/>
          <p:nvPr/>
        </p:nvSpPr>
        <p:spPr>
          <a:xfrm>
            <a:off x="70104" y="71664"/>
            <a:ext cx="6598920" cy="369332"/>
          </a:xfrm>
          <a:prstGeom prst="rect">
            <a:avLst/>
          </a:prstGeom>
          <a:noFill/>
        </p:spPr>
        <p:txBody>
          <a:bodyPr wrap="square">
            <a:spAutoFit/>
          </a:bodyPr>
          <a:lstStyle/>
          <a:p>
            <a:r>
              <a:rPr lang="en-US" sz="1800" b="1" dirty="0">
                <a:solidFill>
                  <a:srgbClr val="365F91"/>
                </a:solidFill>
                <a:latin typeface="Calibri" panose="020F0502020204030204" pitchFamily="34" charset="0"/>
                <a:ea typeface="MS Gothic" panose="020B0609070205080204" pitchFamily="49" charset="-128"/>
                <a:cs typeface="Times New Roman" panose="02020603050405020304" pitchFamily="18" charset="0"/>
              </a:rPr>
              <a:t>7️⃣ </a:t>
            </a:r>
            <a:r>
              <a:rPr lang="pt-BR" sz="1800" b="1" dirty="0">
                <a:solidFill>
                  <a:srgbClr val="365F91"/>
                </a:solidFill>
                <a:ea typeface="MS Gothic" panose="020B0609070205080204" pitchFamily="49" charset="-128"/>
                <a:cs typeface="Times New Roman" panose="02020603050405020304" pitchFamily="18" charset="0"/>
              </a:rPr>
              <a:t>Histórico consolidado por veículo e motorista </a:t>
            </a:r>
          </a:p>
        </p:txBody>
      </p:sp>
      <p:sp>
        <p:nvSpPr>
          <p:cNvPr id="3" name="CaixaDeTexto 2">
            <a:extLst>
              <a:ext uri="{FF2B5EF4-FFF2-40B4-BE49-F238E27FC236}">
                <a16:creationId xmlns:a16="http://schemas.microsoft.com/office/drawing/2014/main" id="{A9409F5D-B8C6-A39F-7B7A-1EDB59F92415}"/>
              </a:ext>
            </a:extLst>
          </p:cNvPr>
          <p:cNvSpPr txBox="1"/>
          <p:nvPr/>
        </p:nvSpPr>
        <p:spPr>
          <a:xfrm>
            <a:off x="0" y="507230"/>
            <a:ext cx="8607552" cy="1965795"/>
          </a:xfrm>
          <a:prstGeom prst="rect">
            <a:avLst/>
          </a:prstGeom>
          <a:noFill/>
        </p:spPr>
        <p:txBody>
          <a:bodyPr wrap="square">
            <a:spAutoFit/>
          </a:bodyPr>
          <a:lstStyle/>
          <a:p>
            <a:pPr>
              <a:lnSpc>
                <a:spcPct val="115000"/>
              </a:lnSpc>
              <a:spcAft>
                <a:spcPts val="800"/>
              </a:spcAft>
              <a:buNone/>
            </a:pPr>
            <a:r>
              <a:rPr lang="pt-BR" sz="1800" b="1" u="sng" kern="100" dirty="0">
                <a:solidFill>
                  <a:schemeClr val="accent1">
                    <a:lumMod val="75000"/>
                  </a:schemeClr>
                </a:solidFill>
                <a:effectLst/>
                <a:latin typeface="+mj-lt"/>
                <a:ea typeface="Aptos" panose="020B0004020202020204" pitchFamily="34" charset="0"/>
                <a:cs typeface="Times New Roman" panose="02020603050405020304" pitchFamily="18" charset="0"/>
              </a:rPr>
              <a:t>Cada veículo e motorista passa a ter um “prontuário digital”, permitindo análises:</a:t>
            </a:r>
          </a:p>
          <a:p>
            <a:pPr marL="285750" indent="-285750">
              <a:lnSpc>
                <a:spcPct val="115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Times New Roman" panose="02020603050405020304" pitchFamily="18" charset="0"/>
              </a:rPr>
              <a:t>Manutenções por veículo;</a:t>
            </a:r>
          </a:p>
          <a:p>
            <a:pPr marL="285750" indent="-285750">
              <a:lnSpc>
                <a:spcPct val="115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Times New Roman" panose="02020603050405020304" pitchFamily="18" charset="0"/>
              </a:rPr>
              <a:t>Consumo médio de cada motorista;</a:t>
            </a:r>
          </a:p>
          <a:p>
            <a:pPr marL="285750" indent="-285750">
              <a:lnSpc>
                <a:spcPct val="115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Times New Roman" panose="02020603050405020304" pitchFamily="18" charset="0"/>
              </a:rPr>
              <a:t>Ocorrências e desvios registrados</a:t>
            </a:r>
            <a:r>
              <a:rPr lang="pt-BR" sz="1800" b="1" kern="100" dirty="0">
                <a:latin typeface="+mj-lt"/>
                <a:ea typeface="Aptos" panose="020B0004020202020204" pitchFamily="34" charset="0"/>
                <a:cs typeface="Times New Roman" panose="02020603050405020304" pitchFamily="18" charset="0"/>
              </a:rPr>
              <a:t>;</a:t>
            </a:r>
            <a:endParaRPr lang="pt-BR" sz="1800" b="1" kern="100" dirty="0">
              <a:effectLst/>
              <a:latin typeface="+mj-lt"/>
              <a:ea typeface="Aptos" panose="020B0004020202020204" pitchFamily="34" charset="0"/>
              <a:cs typeface="Times New Roman" panose="02020603050405020304" pitchFamily="18" charset="0"/>
            </a:endParaRPr>
          </a:p>
        </p:txBody>
      </p:sp>
      <p:sp>
        <p:nvSpPr>
          <p:cNvPr id="7" name="CaixaDeTexto 6">
            <a:extLst>
              <a:ext uri="{FF2B5EF4-FFF2-40B4-BE49-F238E27FC236}">
                <a16:creationId xmlns:a16="http://schemas.microsoft.com/office/drawing/2014/main" id="{5028BF78-B524-8E99-2786-F79E3F48764F}"/>
              </a:ext>
            </a:extLst>
          </p:cNvPr>
          <p:cNvSpPr txBox="1"/>
          <p:nvPr/>
        </p:nvSpPr>
        <p:spPr>
          <a:xfrm>
            <a:off x="57912" y="2492582"/>
            <a:ext cx="7903464" cy="1029769"/>
          </a:xfrm>
          <a:prstGeom prst="rect">
            <a:avLst/>
          </a:prstGeom>
          <a:noFill/>
        </p:spPr>
        <p:txBody>
          <a:bodyPr wrap="square">
            <a:spAutoFit/>
          </a:bodyPr>
          <a:lstStyle/>
          <a:p>
            <a:pPr>
              <a:lnSpc>
                <a:spcPct val="115000"/>
              </a:lnSpc>
              <a:spcAft>
                <a:spcPts val="800"/>
              </a:spcAft>
            </a:pPr>
            <a:r>
              <a:rPr lang="pt-BR" sz="1800" b="1" dirty="0"/>
              <a:t>📚 </a:t>
            </a:r>
            <a:r>
              <a:rPr lang="pt-BR" sz="1800" b="1" dirty="0">
                <a:solidFill>
                  <a:srgbClr val="365F91"/>
                </a:solidFill>
                <a:ea typeface="MS Gothic" panose="020B0609070205080204" pitchFamily="49" charset="-128"/>
                <a:cs typeface="Times New Roman" panose="02020603050405020304" pitchFamily="18" charset="0"/>
              </a:rPr>
              <a:t>Repositório único: </a:t>
            </a:r>
            <a:r>
              <a:rPr lang="pt-BR" sz="1800" b="1" kern="100" dirty="0">
                <a:effectLst/>
                <a:latin typeface="Arial" panose="020B0604020202020204" pitchFamily="34" charset="0"/>
                <a:ea typeface="Aptos" panose="020B0004020202020204" pitchFamily="34" charset="0"/>
                <a:cs typeface="Times New Roman" panose="02020603050405020304" pitchFamily="18" charset="0"/>
              </a:rPr>
              <a:t>Para cada veículo: uso, consumo, manutenções, avarias, multas, sinistros; para cada motorista: rotas, estilos, eventos.</a:t>
            </a:r>
            <a:endParaRPr lang="pt-BR"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CaixaDeTexto 8">
            <a:extLst>
              <a:ext uri="{FF2B5EF4-FFF2-40B4-BE49-F238E27FC236}">
                <a16:creationId xmlns:a16="http://schemas.microsoft.com/office/drawing/2014/main" id="{1F0A896D-EB8C-2E7C-205C-B236961BBE6A}"/>
              </a:ext>
            </a:extLst>
          </p:cNvPr>
          <p:cNvSpPr txBox="1"/>
          <p:nvPr/>
        </p:nvSpPr>
        <p:spPr>
          <a:xfrm>
            <a:off x="70104" y="3543054"/>
            <a:ext cx="7781544" cy="711220"/>
          </a:xfrm>
          <a:prstGeom prst="rect">
            <a:avLst/>
          </a:prstGeom>
          <a:noFill/>
        </p:spPr>
        <p:txBody>
          <a:bodyPr wrap="square">
            <a:spAutoFit/>
          </a:bodyPr>
          <a:lstStyle/>
          <a:p>
            <a:pPr>
              <a:lnSpc>
                <a:spcPct val="115000"/>
              </a:lnSpc>
              <a:spcAft>
                <a:spcPts val="800"/>
              </a:spcAft>
              <a:buNone/>
            </a:pPr>
            <a:r>
              <a:rPr lang="pt-BR" sz="1800" b="1" dirty="0"/>
              <a:t>📌 </a:t>
            </a:r>
            <a:r>
              <a:rPr lang="en-US" sz="1800" b="1" dirty="0" err="1">
                <a:solidFill>
                  <a:srgbClr val="4F81BD"/>
                </a:solidFill>
                <a:ea typeface="MS Gothic" panose="020B0609070205080204" pitchFamily="49" charset="-128"/>
                <a:cs typeface="Times New Roman" panose="02020603050405020304" pitchFamily="18" charset="0"/>
              </a:rPr>
              <a:t>Exemplo</a:t>
            </a:r>
            <a:r>
              <a:rPr lang="en-US" sz="1800" b="1" dirty="0">
                <a:solidFill>
                  <a:srgbClr val="4F81BD"/>
                </a:solidFill>
                <a:ea typeface="MS Gothic" panose="020B0609070205080204" pitchFamily="49" charset="-128"/>
                <a:cs typeface="Times New Roman" panose="02020603050405020304" pitchFamily="18" charset="0"/>
              </a:rPr>
              <a:t> </a:t>
            </a:r>
            <a:r>
              <a:rPr lang="en-US" sz="1800" b="1" dirty="0" err="1">
                <a:solidFill>
                  <a:srgbClr val="4F81BD"/>
                </a:solidFill>
                <a:ea typeface="MS Gothic" panose="020B0609070205080204" pitchFamily="49" charset="-128"/>
                <a:cs typeface="Times New Roman" panose="02020603050405020304" pitchFamily="18" charset="0"/>
              </a:rPr>
              <a:t>prático</a:t>
            </a:r>
            <a:r>
              <a:rPr lang="en-US" sz="1800" b="1" dirty="0">
                <a:solidFill>
                  <a:srgbClr val="4F81BD"/>
                </a:solidFill>
                <a:ea typeface="MS Gothic" panose="020B0609070205080204" pitchFamily="49" charset="-128"/>
                <a:cs typeface="Times New Roman" panose="02020603050405020304" pitchFamily="18" charset="0"/>
              </a:rPr>
              <a:t>:</a:t>
            </a:r>
            <a:r>
              <a:rPr lang="pt-BR" sz="1800" b="1" kern="100" dirty="0">
                <a:solidFill>
                  <a:srgbClr val="4F81BD"/>
                </a:solidFill>
                <a:ea typeface="MS Gothic" panose="020B0609070205080204" pitchFamily="49" charset="-128"/>
                <a:cs typeface="Times New Roman" panose="02020603050405020304" pitchFamily="18" charset="0"/>
              </a:rPr>
              <a:t> </a:t>
            </a:r>
            <a:r>
              <a:rPr lang="pt-BR" sz="1800" b="1" kern="100" dirty="0">
                <a:effectLst/>
                <a:latin typeface="Arial" panose="020B0604020202020204" pitchFamily="34" charset="0"/>
                <a:ea typeface="Aptos" panose="020B0004020202020204" pitchFamily="34" charset="0"/>
                <a:cs typeface="Times New Roman" panose="02020603050405020304" pitchFamily="18" charset="0"/>
              </a:rPr>
              <a:t>Ranking de consumo por motorista; ações de </a:t>
            </a:r>
            <a:r>
              <a:rPr lang="pt-BR" sz="1800" b="1" kern="100" dirty="0" err="1">
                <a:effectLst/>
                <a:latin typeface="Arial" panose="020B0604020202020204" pitchFamily="34" charset="0"/>
                <a:ea typeface="Aptos" panose="020B0004020202020204" pitchFamily="34" charset="0"/>
                <a:cs typeface="Times New Roman" panose="02020603050405020304" pitchFamily="18" charset="0"/>
              </a:rPr>
              <a:t>eco-driving</a:t>
            </a:r>
            <a:r>
              <a:rPr lang="pt-BR" sz="1800" b="1" kern="100" dirty="0">
                <a:effectLst/>
                <a:latin typeface="Arial" panose="020B0604020202020204" pitchFamily="34" charset="0"/>
                <a:ea typeface="Aptos" panose="020B0004020202020204" pitchFamily="34" charset="0"/>
                <a:cs typeface="Times New Roman" panose="02020603050405020304" pitchFamily="18" charset="0"/>
              </a:rPr>
              <a:t> reduzem gasto em 12% no trimestre.</a:t>
            </a:r>
            <a:endParaRPr lang="pt-BR"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91983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1B526252-2D85-281F-C935-6EF822BE7713}"/>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BF7EBAB3-00AC-3892-FEDE-E9AAD91F8A56}"/>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6036DF70-A458-0955-9A8E-49598395B66E}"/>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3C5EB9A2-4970-5E8A-6139-436981A9C056}"/>
              </a:ext>
            </a:extLst>
          </p:cNvPr>
          <p:cNvSpPr txBox="1"/>
          <p:nvPr/>
        </p:nvSpPr>
        <p:spPr>
          <a:xfrm>
            <a:off x="70104" y="71664"/>
            <a:ext cx="6598920" cy="369332"/>
          </a:xfrm>
          <a:prstGeom prst="rect">
            <a:avLst/>
          </a:prstGeom>
          <a:noFill/>
        </p:spPr>
        <p:txBody>
          <a:bodyPr wrap="square">
            <a:spAutoFit/>
          </a:bodyPr>
          <a:lstStyle/>
          <a:p>
            <a:r>
              <a:rPr lang="en-US" sz="1800" b="1" dirty="0">
                <a:solidFill>
                  <a:srgbClr val="365F91"/>
                </a:solidFill>
                <a:latin typeface="Calibri" panose="020F0502020204030204" pitchFamily="34" charset="0"/>
                <a:ea typeface="MS Gothic" panose="020B0609070205080204" pitchFamily="49" charset="-128"/>
                <a:cs typeface="Times New Roman" panose="02020603050405020304" pitchFamily="18" charset="0"/>
              </a:rPr>
              <a:t>7️⃣ </a:t>
            </a:r>
            <a:r>
              <a:rPr lang="pt-BR" sz="1800" b="1" dirty="0">
                <a:solidFill>
                  <a:srgbClr val="365F91"/>
                </a:solidFill>
                <a:ea typeface="MS Gothic" panose="020B0609070205080204" pitchFamily="49" charset="-128"/>
                <a:cs typeface="Times New Roman" panose="02020603050405020304" pitchFamily="18" charset="0"/>
              </a:rPr>
              <a:t>Histórico consolidado por veículo e motorista </a:t>
            </a:r>
          </a:p>
        </p:txBody>
      </p:sp>
      <p:sp>
        <p:nvSpPr>
          <p:cNvPr id="3" name="CaixaDeTexto 2">
            <a:extLst>
              <a:ext uri="{FF2B5EF4-FFF2-40B4-BE49-F238E27FC236}">
                <a16:creationId xmlns:a16="http://schemas.microsoft.com/office/drawing/2014/main" id="{16B6EEE0-60D8-5B2E-ABEF-68B1965F96F9}"/>
              </a:ext>
            </a:extLst>
          </p:cNvPr>
          <p:cNvSpPr txBox="1"/>
          <p:nvPr/>
        </p:nvSpPr>
        <p:spPr>
          <a:xfrm>
            <a:off x="57912" y="509758"/>
            <a:ext cx="8086344" cy="2921441"/>
          </a:xfrm>
          <a:prstGeom prst="rect">
            <a:avLst/>
          </a:prstGeom>
          <a:noFill/>
        </p:spPr>
        <p:txBody>
          <a:bodyPr wrap="square">
            <a:spAutoFit/>
          </a:bodyPr>
          <a:lstStyle/>
          <a:p>
            <a:pPr algn="just">
              <a:lnSpc>
                <a:spcPct val="115000"/>
              </a:lnSpc>
              <a:spcBef>
                <a:spcPts val="1000"/>
              </a:spcBef>
              <a:buNone/>
            </a:pPr>
            <a:r>
              <a:rPr lang="en-US" sz="1800" b="1" dirty="0">
                <a:solidFill>
                  <a:srgbClr val="4F81BD"/>
                </a:solidFill>
                <a:latin typeface="+mj-lt"/>
                <a:ea typeface="MS Gothic" panose="020B0609070205080204" pitchFamily="49" charset="-128"/>
                <a:cs typeface="Times New Roman" panose="02020603050405020304" pitchFamily="18" charset="0"/>
              </a:rPr>
              <a:t>⚠️ </a:t>
            </a:r>
            <a:r>
              <a:rPr lang="en-US" sz="1800" b="1" dirty="0" err="1">
                <a:solidFill>
                  <a:srgbClr val="4F81BD"/>
                </a:solidFill>
                <a:latin typeface="+mj-lt"/>
                <a:ea typeface="MS Gothic" panose="020B0609070205080204" pitchFamily="49" charset="-128"/>
                <a:cs typeface="Times New Roman" panose="02020603050405020304" pitchFamily="18" charset="0"/>
              </a:rPr>
              <a:t>Riscos</a:t>
            </a:r>
            <a:r>
              <a:rPr lang="en-US" sz="1800" b="1" dirty="0">
                <a:solidFill>
                  <a:srgbClr val="4F81BD"/>
                </a:solidFill>
                <a:latin typeface="+mj-lt"/>
                <a:ea typeface="MS Gothic" panose="020B0609070205080204" pitchFamily="49" charset="-128"/>
                <a:cs typeface="Times New Roman" panose="02020603050405020304" pitchFamily="18" charset="0"/>
              </a:rPr>
              <a:t>:</a:t>
            </a:r>
          </a:p>
          <a:p>
            <a:pPr marL="285750" indent="-285750">
              <a:lnSpc>
                <a:spcPct val="115000"/>
              </a:lnSpc>
              <a:spcAft>
                <a:spcPts val="800"/>
              </a:spcAft>
              <a:buFont typeface="Courier New" panose="02070309020205020404" pitchFamily="49" charset="0"/>
              <a:buChar char="o"/>
            </a:pPr>
            <a:r>
              <a:rPr lang="pt-BR" sz="1800" b="1" kern="100" dirty="0">
                <a:effectLst/>
                <a:latin typeface="+mj-lt"/>
                <a:ea typeface="Aptos" panose="020B0004020202020204" pitchFamily="34" charset="0"/>
                <a:cs typeface="Times New Roman" panose="02020603050405020304" pitchFamily="18" charset="0"/>
              </a:rPr>
              <a:t>Sem histórico, não é possível identificar reincidências ou calcular custos reais</a:t>
            </a:r>
            <a:r>
              <a:rPr lang="pt-BR" sz="1800" b="1" kern="100" dirty="0">
                <a:latin typeface="+mj-lt"/>
                <a:ea typeface="Aptos" panose="020B0004020202020204" pitchFamily="34" charset="0"/>
                <a:cs typeface="Times New Roman" panose="02020603050405020304" pitchFamily="18" charset="0"/>
              </a:rPr>
              <a:t>;</a:t>
            </a:r>
            <a:endParaRPr lang="pt-BR" sz="1800" b="1" kern="100" dirty="0">
              <a:effectLst/>
              <a:latin typeface="+mj-lt"/>
              <a:ea typeface="Aptos" panose="020B0004020202020204" pitchFamily="34" charset="0"/>
              <a:cs typeface="Times New Roman" panose="02020603050405020304" pitchFamily="18" charset="0"/>
            </a:endParaRPr>
          </a:p>
          <a:p>
            <a:pPr marL="285750" indent="-285750">
              <a:lnSpc>
                <a:spcPct val="115000"/>
              </a:lnSpc>
              <a:spcAft>
                <a:spcPts val="800"/>
              </a:spcAft>
              <a:buFont typeface="Courier New" panose="02070309020205020404" pitchFamily="49" charset="0"/>
              <a:buChar char="o"/>
            </a:pPr>
            <a:r>
              <a:rPr lang="pt-BR" sz="1800" b="1" dirty="0">
                <a:latin typeface="+mj-lt"/>
              </a:rPr>
              <a:t>Dados dispersos impossibilitam cruzamentos (abastecimento × km × rota);</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 </a:t>
            </a:r>
            <a:r>
              <a:rPr lang="pt-BR" sz="1800" b="1" dirty="0">
                <a:latin typeface="+mj-lt"/>
              </a:rPr>
              <a:t>📌 </a:t>
            </a:r>
            <a:r>
              <a:rPr lang="en-US" sz="1800" b="1" dirty="0" err="1">
                <a:solidFill>
                  <a:srgbClr val="4F81BD"/>
                </a:solidFill>
                <a:latin typeface="+mj-lt"/>
                <a:ea typeface="MS Gothic" panose="020B0609070205080204" pitchFamily="49" charset="-128"/>
                <a:cs typeface="Times New Roman" panose="02020603050405020304" pitchFamily="18" charset="0"/>
              </a:rPr>
              <a:t>Exemplo</a:t>
            </a:r>
            <a:r>
              <a:rPr lang="en-US" sz="1800" b="1" dirty="0">
                <a:solidFill>
                  <a:srgbClr val="4F81BD"/>
                </a:solidFill>
                <a:latin typeface="+mj-lt"/>
                <a:ea typeface="MS Gothic" panose="020B0609070205080204" pitchFamily="49" charset="-128"/>
                <a:cs typeface="Times New Roman" panose="02020603050405020304" pitchFamily="18" charset="0"/>
              </a:rPr>
              <a:t> </a:t>
            </a:r>
            <a:r>
              <a:rPr lang="en-US" sz="1800" b="1" dirty="0" err="1">
                <a:solidFill>
                  <a:srgbClr val="4F81BD"/>
                </a:solidFill>
                <a:latin typeface="+mj-lt"/>
                <a:ea typeface="MS Gothic" panose="020B0609070205080204" pitchFamily="49" charset="-128"/>
                <a:cs typeface="Times New Roman" panose="02020603050405020304" pitchFamily="18" charset="0"/>
              </a:rPr>
              <a:t>prático</a:t>
            </a:r>
            <a:r>
              <a:rPr lang="en-US" sz="1800" b="1" dirty="0">
                <a:solidFill>
                  <a:srgbClr val="4F81BD"/>
                </a:solidFill>
                <a:latin typeface="+mj-lt"/>
                <a:ea typeface="MS Gothic" panose="020B0609070205080204" pitchFamily="49" charset="-128"/>
                <a:cs typeface="Times New Roman" panose="02020603050405020304" pitchFamily="18" charset="0"/>
              </a:rPr>
              <a:t>:</a:t>
            </a:r>
            <a:r>
              <a:rPr lang="pt-BR" sz="1800" b="1" kern="100" dirty="0">
                <a:latin typeface="+mj-lt"/>
                <a:ea typeface="Aptos" panose="020B0004020202020204" pitchFamily="34" charset="0"/>
                <a:cs typeface="Times New Roman" panose="02020603050405020304" pitchFamily="18" charset="0"/>
              </a:rPr>
              <a:t> </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 No setor escolar, histórico consolidado revelou que um motorista tinha consumo 30% acima da média. Foi encaminhado para treinamento</a:t>
            </a:r>
            <a:r>
              <a:rPr lang="pt-BR" sz="1800" b="1" kern="100" dirty="0">
                <a:effectLst/>
                <a:latin typeface="Arial" panose="020B0604020202020204" pitchFamily="34" charset="0"/>
                <a:ea typeface="Aptos" panose="020B0004020202020204" pitchFamily="34" charset="0"/>
                <a:cs typeface="Times New Roman" panose="02020603050405020304" pitchFamily="18" charset="0"/>
              </a:rPr>
              <a:t>.</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52197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9E5FB06-6762-0B39-B4F9-11526F70B5C6}"/>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8118F5FF-6E48-6A48-8D30-21BFB25A3D0E}"/>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9D6D83EB-CA7C-2F54-06B0-BCA7BE58C59F}"/>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12E83CF0-B910-D29C-3FF1-B4F11C57947A}"/>
              </a:ext>
            </a:extLst>
          </p:cNvPr>
          <p:cNvSpPr txBox="1"/>
          <p:nvPr/>
        </p:nvSpPr>
        <p:spPr>
          <a:xfrm>
            <a:off x="70104" y="71664"/>
            <a:ext cx="6598920" cy="369332"/>
          </a:xfrm>
          <a:prstGeom prst="rect">
            <a:avLst/>
          </a:prstGeom>
          <a:noFill/>
        </p:spPr>
        <p:txBody>
          <a:bodyPr wrap="square">
            <a:spAutoFit/>
          </a:bodyPr>
          <a:lstStyle/>
          <a:p>
            <a:r>
              <a:rPr lang="en-US" sz="1800" b="1" dirty="0">
                <a:solidFill>
                  <a:srgbClr val="365F91"/>
                </a:solidFill>
                <a:latin typeface="Calibri" panose="020F0502020204030204" pitchFamily="34" charset="0"/>
                <a:ea typeface="MS Gothic" panose="020B0609070205080204" pitchFamily="49" charset="-128"/>
                <a:cs typeface="Times New Roman" panose="02020603050405020304" pitchFamily="18" charset="0"/>
              </a:rPr>
              <a:t>7️⃣ </a:t>
            </a:r>
            <a:r>
              <a:rPr lang="pt-BR" sz="1800" b="1" dirty="0">
                <a:solidFill>
                  <a:srgbClr val="365F91"/>
                </a:solidFill>
                <a:ea typeface="MS Gothic" panose="020B0609070205080204" pitchFamily="49" charset="-128"/>
                <a:cs typeface="Times New Roman" panose="02020603050405020304" pitchFamily="18" charset="0"/>
              </a:rPr>
              <a:t>Histórico consolidado por veículo e motorista </a:t>
            </a:r>
          </a:p>
        </p:txBody>
      </p:sp>
      <p:sp>
        <p:nvSpPr>
          <p:cNvPr id="3" name="CaixaDeTexto 2">
            <a:extLst>
              <a:ext uri="{FF2B5EF4-FFF2-40B4-BE49-F238E27FC236}">
                <a16:creationId xmlns:a16="http://schemas.microsoft.com/office/drawing/2014/main" id="{7F323741-6D37-5D9A-6C7F-A52C07070138}"/>
              </a:ext>
            </a:extLst>
          </p:cNvPr>
          <p:cNvSpPr txBox="1"/>
          <p:nvPr/>
        </p:nvSpPr>
        <p:spPr>
          <a:xfrm>
            <a:off x="48768" y="506894"/>
            <a:ext cx="7388352" cy="1821653"/>
          </a:xfrm>
          <a:prstGeom prst="rect">
            <a:avLst/>
          </a:prstGeom>
          <a:noFill/>
        </p:spPr>
        <p:txBody>
          <a:bodyPr wrap="square">
            <a:spAutoFit/>
          </a:bodyPr>
          <a:lstStyle/>
          <a:p>
            <a:r>
              <a:rPr lang="pt-BR" sz="1800" b="1" dirty="0">
                <a:latin typeface="+mj-lt"/>
              </a:rPr>
              <a:t>✅ </a:t>
            </a:r>
            <a:r>
              <a:rPr lang="pt-BR" sz="1800" b="1" dirty="0">
                <a:solidFill>
                  <a:srgbClr val="4F81BD"/>
                </a:solidFill>
                <a:latin typeface="+mj-lt"/>
                <a:ea typeface="MS Gothic" panose="020B0609070205080204" pitchFamily="49" charset="-128"/>
                <a:cs typeface="Times New Roman" panose="02020603050405020304" pitchFamily="18" charset="0"/>
              </a:rPr>
              <a:t>Boas práticas:</a:t>
            </a:r>
          </a:p>
          <a:p>
            <a:pPr marL="285750" indent="-285750">
              <a:lnSpc>
                <a:spcPct val="115000"/>
              </a:lnSpc>
              <a:spcAft>
                <a:spcPts val="800"/>
              </a:spcAft>
              <a:buFont typeface="Wingdings" panose="05000000000000000000" pitchFamily="2" charset="2"/>
              <a:buChar char="ü"/>
            </a:pPr>
            <a:r>
              <a:rPr lang="pt-BR" sz="1800" b="1" kern="100" dirty="0">
                <a:effectLst/>
                <a:latin typeface="+mj-lt"/>
                <a:ea typeface="Aptos" panose="020B0004020202020204" pitchFamily="34" charset="0"/>
                <a:cs typeface="Times New Roman" panose="02020603050405020304" pitchFamily="18" charset="0"/>
              </a:rPr>
              <a:t>Relatórios mensais e anuais por motorista e veículo;</a:t>
            </a:r>
          </a:p>
          <a:p>
            <a:pPr marL="285750" indent="-285750">
              <a:lnSpc>
                <a:spcPct val="115000"/>
              </a:lnSpc>
              <a:spcAft>
                <a:spcPts val="800"/>
              </a:spcAft>
              <a:buFont typeface="Wingdings" panose="05000000000000000000" pitchFamily="2" charset="2"/>
              <a:buChar char="ü"/>
            </a:pPr>
            <a:r>
              <a:rPr lang="pt-BR" sz="1800" b="1" kern="100" dirty="0">
                <a:effectLst/>
                <a:latin typeface="+mj-lt"/>
                <a:ea typeface="Aptos" panose="020B0004020202020204" pitchFamily="34" charset="0"/>
                <a:cs typeface="Times New Roman" panose="02020603050405020304" pitchFamily="18" charset="0"/>
              </a:rPr>
              <a:t>Painel comparativo entre unidades/secretarias</a:t>
            </a:r>
            <a:r>
              <a:rPr lang="pt-BR" sz="1800" b="1" kern="100" dirty="0">
                <a:latin typeface="+mj-lt"/>
                <a:ea typeface="Aptos" panose="020B0004020202020204" pitchFamily="34" charset="0"/>
                <a:cs typeface="Times New Roman" panose="02020603050405020304" pitchFamily="18" charset="0"/>
              </a:rPr>
              <a:t>;</a:t>
            </a:r>
            <a:endParaRPr lang="pt-BR" sz="1800" b="1" kern="100" dirty="0">
              <a:effectLst/>
              <a:latin typeface="+mj-lt"/>
              <a:ea typeface="Aptos" panose="020B0004020202020204" pitchFamily="34" charset="0"/>
              <a:cs typeface="Times New Roman" panose="02020603050405020304" pitchFamily="18" charset="0"/>
            </a:endParaRPr>
          </a:p>
          <a:p>
            <a:pPr marL="285750" indent="-285750">
              <a:lnSpc>
                <a:spcPct val="115000"/>
              </a:lnSpc>
              <a:spcAft>
                <a:spcPts val="800"/>
              </a:spcAft>
              <a:buFont typeface="Wingdings" panose="05000000000000000000" pitchFamily="2" charset="2"/>
              <a:buChar char="ü"/>
            </a:pPr>
            <a:r>
              <a:rPr lang="pt-BR" sz="1800" b="1" dirty="0">
                <a:latin typeface="+mj-lt"/>
              </a:rPr>
              <a:t>Matriz de chaves (placa, chassi, CPF/ID do condutor); política de retenção e interoperabilidade;</a:t>
            </a:r>
            <a:endParaRPr lang="pt-BR" sz="1800" b="1" kern="100" dirty="0">
              <a:effectLst/>
              <a:latin typeface="+mj-lt"/>
              <a:ea typeface="Aptos" panose="020B0004020202020204" pitchFamily="34" charset="0"/>
              <a:cs typeface="Times New Roman" panose="02020603050405020304" pitchFamily="18" charset="0"/>
            </a:endParaRPr>
          </a:p>
        </p:txBody>
      </p:sp>
      <p:sp>
        <p:nvSpPr>
          <p:cNvPr id="7" name="CaixaDeTexto 6">
            <a:extLst>
              <a:ext uri="{FF2B5EF4-FFF2-40B4-BE49-F238E27FC236}">
                <a16:creationId xmlns:a16="http://schemas.microsoft.com/office/drawing/2014/main" id="{8F2261D2-B3B8-2EBB-20FA-AD504D6DC7FE}"/>
              </a:ext>
            </a:extLst>
          </p:cNvPr>
          <p:cNvSpPr txBox="1"/>
          <p:nvPr/>
        </p:nvSpPr>
        <p:spPr>
          <a:xfrm>
            <a:off x="57912" y="2492582"/>
            <a:ext cx="7659624" cy="979371"/>
          </a:xfrm>
          <a:prstGeom prst="rect">
            <a:avLst/>
          </a:prstGeom>
          <a:noFill/>
        </p:spPr>
        <p:txBody>
          <a:bodyPr wrap="square">
            <a:spAutoFit/>
          </a:bodyPr>
          <a:lstStyle/>
          <a:p>
            <a:pPr>
              <a:buFont typeface="Arial"/>
              <a:buNone/>
            </a:pPr>
            <a:r>
              <a:rPr lang="pt-BR" sz="1800" b="1" dirty="0">
                <a:solidFill>
                  <a:srgbClr val="4F81BD"/>
                </a:solidFill>
                <a:latin typeface="+mj-lt"/>
                <a:ea typeface="MS Gothic" panose="020B0609070205080204" pitchFamily="49" charset="-128"/>
                <a:cs typeface="Times New Roman" panose="02020603050405020304" pitchFamily="18" charset="0"/>
              </a:rPr>
              <a:t>Responsabilização:</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Rastreabilidade de uso auxilia apuração individualizada em caso de dano</a:t>
            </a:r>
            <a:r>
              <a:rPr lang="pt-BR" sz="1800" b="1" kern="100" dirty="0">
                <a:latin typeface="+mj-lt"/>
                <a:ea typeface="Aptos" panose="020B0004020202020204" pitchFamily="34" charset="0"/>
                <a:cs typeface="Times New Roman" panose="02020603050405020304" pitchFamily="18" charset="0"/>
              </a:rPr>
              <a:t> </a:t>
            </a:r>
            <a:r>
              <a:rPr lang="pt-BR" sz="1800" b="1" kern="100" dirty="0">
                <a:effectLst/>
                <a:latin typeface="+mj-lt"/>
                <a:ea typeface="Aptos" panose="020B0004020202020204" pitchFamily="34" charset="0"/>
                <a:cs typeface="Times New Roman" panose="02020603050405020304" pitchFamily="18" charset="0"/>
              </a:rPr>
              <a:t>(Fundamento geral de responsabilização administrativa).</a:t>
            </a:r>
          </a:p>
        </p:txBody>
      </p:sp>
    </p:spTree>
    <p:extLst>
      <p:ext uri="{BB962C8B-B14F-4D97-AF65-F5344CB8AC3E}">
        <p14:creationId xmlns:p14="http://schemas.microsoft.com/office/powerpoint/2010/main" val="46441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FCC34E5-06DC-7A6E-C709-9E97587A2D81}"/>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F750F3B9-3139-0C24-1300-2D705A011C9F}"/>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03FCA8D8-0A5E-DB04-165D-4FC63250B774}"/>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95B2E63E-8697-C13D-6F08-51C471CE5E12}"/>
              </a:ext>
            </a:extLst>
          </p:cNvPr>
          <p:cNvSpPr txBox="1"/>
          <p:nvPr/>
        </p:nvSpPr>
        <p:spPr>
          <a:xfrm>
            <a:off x="70104" y="71664"/>
            <a:ext cx="7586472" cy="369332"/>
          </a:xfrm>
          <a:prstGeom prst="rect">
            <a:avLst/>
          </a:prstGeom>
          <a:noFill/>
        </p:spPr>
        <p:txBody>
          <a:bodyPr wrap="square">
            <a:spAutoFit/>
          </a:bodyPr>
          <a:lstStyle/>
          <a:p>
            <a:r>
              <a:rPr lang="en-US" sz="1800" b="1" dirty="0">
                <a:solidFill>
                  <a:srgbClr val="365F91"/>
                </a:solidFill>
                <a:latin typeface="Calibri" panose="020F0502020204030204" pitchFamily="34" charset="0"/>
                <a:ea typeface="MS Gothic" panose="020B0609070205080204" pitchFamily="49" charset="-128"/>
                <a:cs typeface="Times New Roman" panose="02020603050405020304" pitchFamily="18" charset="0"/>
              </a:rPr>
              <a:t>8️⃣ </a:t>
            </a:r>
            <a:r>
              <a:rPr lang="pt-BR" sz="1800" b="1" dirty="0">
                <a:solidFill>
                  <a:srgbClr val="365F91"/>
                </a:solidFill>
                <a:ea typeface="MS Gothic" panose="020B0609070205080204" pitchFamily="49" charset="-128"/>
                <a:cs typeface="Times New Roman" panose="02020603050405020304" pitchFamily="18" charset="0"/>
              </a:rPr>
              <a:t>Painel de conformidade com taxa de registros completos</a:t>
            </a:r>
          </a:p>
        </p:txBody>
      </p:sp>
      <p:sp>
        <p:nvSpPr>
          <p:cNvPr id="3" name="CaixaDeTexto 2">
            <a:extLst>
              <a:ext uri="{FF2B5EF4-FFF2-40B4-BE49-F238E27FC236}">
                <a16:creationId xmlns:a16="http://schemas.microsoft.com/office/drawing/2014/main" id="{0A2A9DA3-1008-80BA-A6AA-D6C1883D7FDF}"/>
              </a:ext>
            </a:extLst>
          </p:cNvPr>
          <p:cNvSpPr txBox="1"/>
          <p:nvPr/>
        </p:nvSpPr>
        <p:spPr>
          <a:xfrm>
            <a:off x="36576" y="410949"/>
            <a:ext cx="8193024" cy="2515176"/>
          </a:xfrm>
          <a:prstGeom prst="rect">
            <a:avLst/>
          </a:prstGeom>
          <a:noFill/>
        </p:spPr>
        <p:txBody>
          <a:bodyPr wrap="square">
            <a:spAutoFit/>
          </a:bodyPr>
          <a:lstStyle/>
          <a:p>
            <a:pPr>
              <a:lnSpc>
                <a:spcPct val="115000"/>
              </a:lnSpc>
              <a:spcAft>
                <a:spcPts val="800"/>
              </a:spcAft>
              <a:buNone/>
            </a:pPr>
            <a:r>
              <a:rPr lang="pt-BR" sz="1800" b="1" u="sng" kern="100" dirty="0">
                <a:solidFill>
                  <a:schemeClr val="accent1">
                    <a:lumMod val="75000"/>
                  </a:schemeClr>
                </a:solidFill>
                <a:effectLst/>
                <a:latin typeface="+mj-lt"/>
                <a:ea typeface="Aptos" panose="020B0004020202020204" pitchFamily="34" charset="0"/>
                <a:cs typeface="Times New Roman" panose="02020603050405020304" pitchFamily="18" charset="0"/>
              </a:rPr>
              <a:t>Um dashboard mostra em tempo real:</a:t>
            </a:r>
          </a:p>
          <a:p>
            <a:pPr marL="285750" indent="-285750">
              <a:lnSpc>
                <a:spcPct val="115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Times New Roman" panose="02020603050405020304" pitchFamily="18" charset="0"/>
              </a:rPr>
              <a:t>Quantos diários foram preenchidos;</a:t>
            </a:r>
          </a:p>
          <a:p>
            <a:pPr marL="285750" indent="-285750">
              <a:lnSpc>
                <a:spcPct val="115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Times New Roman" panose="02020603050405020304" pitchFamily="18" charset="0"/>
              </a:rPr>
              <a:t>Percentual com campos completos;</a:t>
            </a:r>
          </a:p>
          <a:p>
            <a:pPr marL="285750" indent="-285750">
              <a:lnSpc>
                <a:spcPct val="115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Times New Roman" panose="02020603050405020304" pitchFamily="18" charset="0"/>
              </a:rPr>
              <a:t>Motoristas/setores que mais falham;</a:t>
            </a:r>
          </a:p>
          <a:p>
            <a:pPr algn="just">
              <a:lnSpc>
                <a:spcPct val="115000"/>
              </a:lnSpc>
              <a:spcBef>
                <a:spcPts val="1000"/>
              </a:spcBef>
              <a:buNone/>
            </a:pPr>
            <a:r>
              <a:rPr lang="pt-BR" sz="1800" b="1" kern="100" dirty="0">
                <a:effectLst/>
                <a:latin typeface="+mj-lt"/>
                <a:ea typeface="Aptos" panose="020B0004020202020204" pitchFamily="34" charset="0"/>
                <a:cs typeface="Times New Roman" panose="02020603050405020304" pitchFamily="18" charset="0"/>
              </a:rPr>
              <a:t> </a:t>
            </a:r>
            <a:r>
              <a:rPr lang="en-US" sz="1800" b="1" dirty="0">
                <a:solidFill>
                  <a:srgbClr val="4F81BD"/>
                </a:solidFill>
                <a:latin typeface="+mj-lt"/>
                <a:ea typeface="MS Gothic" panose="020B0609070205080204" pitchFamily="49" charset="-128"/>
                <a:cs typeface="Times New Roman" panose="02020603050405020304" pitchFamily="18" charset="0"/>
              </a:rPr>
              <a:t>📚 Base Legal:</a:t>
            </a:r>
            <a:endParaRPr lang="pt-BR" sz="1800" b="1" dirty="0">
              <a:solidFill>
                <a:srgbClr val="4F81BD"/>
              </a:solidFill>
              <a:latin typeface="+mj-lt"/>
              <a:ea typeface="MS Gothic" panose="020B0609070205080204" pitchFamily="49" charset="-128"/>
              <a:cs typeface="Times New Roman" panose="02020603050405020304" pitchFamily="18" charset="0"/>
            </a:endParaRP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hlinkClick r:id="rId4"/>
              </a:rPr>
              <a:t>Lei 12.527/2011: </a:t>
            </a:r>
            <a:r>
              <a:rPr lang="pt-BR" sz="1800" b="1" kern="100" dirty="0">
                <a:effectLst/>
                <a:latin typeface="+mj-lt"/>
                <a:ea typeface="Aptos" panose="020B0004020202020204" pitchFamily="34" charset="0"/>
                <a:cs typeface="Times New Roman" panose="02020603050405020304" pitchFamily="18" charset="0"/>
              </a:rPr>
              <a:t>obrigação de disponibilizar dados em formato acessível.</a:t>
            </a:r>
          </a:p>
        </p:txBody>
      </p:sp>
      <p:sp>
        <p:nvSpPr>
          <p:cNvPr id="7" name="CaixaDeTexto 6">
            <a:extLst>
              <a:ext uri="{FF2B5EF4-FFF2-40B4-BE49-F238E27FC236}">
                <a16:creationId xmlns:a16="http://schemas.microsoft.com/office/drawing/2014/main" id="{81063889-13E6-437C-42D6-B79C0445AAA3}"/>
              </a:ext>
            </a:extLst>
          </p:cNvPr>
          <p:cNvSpPr txBox="1"/>
          <p:nvPr/>
        </p:nvSpPr>
        <p:spPr>
          <a:xfrm>
            <a:off x="57912" y="3004646"/>
            <a:ext cx="8193024" cy="1123513"/>
          </a:xfrm>
          <a:prstGeom prst="rect">
            <a:avLst/>
          </a:prstGeom>
          <a:noFill/>
        </p:spPr>
        <p:txBody>
          <a:bodyPr wrap="square">
            <a:spAutoFit/>
          </a:bodyPr>
          <a:lstStyle/>
          <a:p>
            <a:pPr>
              <a:lnSpc>
                <a:spcPct val="115000"/>
              </a:lnSpc>
              <a:spcAft>
                <a:spcPts val="800"/>
              </a:spcAft>
              <a:buNone/>
            </a:pPr>
            <a:r>
              <a:rPr lang="pt-BR" sz="1800" b="1" dirty="0">
                <a:latin typeface="+mj-lt"/>
              </a:rPr>
              <a:t>📊 </a:t>
            </a:r>
            <a:r>
              <a:rPr lang="pt-BR" sz="1800" b="1" dirty="0">
                <a:solidFill>
                  <a:srgbClr val="365F91"/>
                </a:solidFill>
                <a:ea typeface="MS Gothic" panose="020B0609070205080204" pitchFamily="49" charset="-128"/>
                <a:cs typeface="Times New Roman" panose="02020603050405020304" pitchFamily="18" charset="0"/>
              </a:rPr>
              <a:t>O que medir:</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 de registros completos; inconsistências por 100 registros; “tempo até saneamento”; consumo médio por tipo/rota.</a:t>
            </a:r>
          </a:p>
        </p:txBody>
      </p:sp>
    </p:spTree>
    <p:extLst>
      <p:ext uri="{BB962C8B-B14F-4D97-AF65-F5344CB8AC3E}">
        <p14:creationId xmlns:p14="http://schemas.microsoft.com/office/powerpoint/2010/main" val="1082683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D8076B8-854E-F35C-C9CE-BB203179CB01}"/>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1281D635-8FB6-CA54-141C-848D2D0F943A}"/>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80A2680A-085C-5439-6A3C-00AD1D02556D}"/>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C11ACC21-593B-94F6-4526-5B33AF76B746}"/>
              </a:ext>
            </a:extLst>
          </p:cNvPr>
          <p:cNvSpPr txBox="1"/>
          <p:nvPr/>
        </p:nvSpPr>
        <p:spPr>
          <a:xfrm>
            <a:off x="70104" y="71664"/>
            <a:ext cx="7586472" cy="369332"/>
          </a:xfrm>
          <a:prstGeom prst="rect">
            <a:avLst/>
          </a:prstGeom>
          <a:noFill/>
        </p:spPr>
        <p:txBody>
          <a:bodyPr wrap="square">
            <a:spAutoFit/>
          </a:bodyPr>
          <a:lstStyle/>
          <a:p>
            <a:r>
              <a:rPr lang="en-US" sz="1800" b="1" dirty="0">
                <a:solidFill>
                  <a:srgbClr val="365F91"/>
                </a:solidFill>
                <a:latin typeface="Calibri" panose="020F0502020204030204" pitchFamily="34" charset="0"/>
                <a:ea typeface="MS Gothic" panose="020B0609070205080204" pitchFamily="49" charset="-128"/>
                <a:cs typeface="Times New Roman" panose="02020603050405020304" pitchFamily="18" charset="0"/>
              </a:rPr>
              <a:t>8️⃣ </a:t>
            </a:r>
            <a:r>
              <a:rPr lang="pt-BR" sz="1800" b="1" dirty="0">
                <a:solidFill>
                  <a:srgbClr val="365F91"/>
                </a:solidFill>
                <a:ea typeface="MS Gothic" panose="020B0609070205080204" pitchFamily="49" charset="-128"/>
                <a:cs typeface="Times New Roman" panose="02020603050405020304" pitchFamily="18" charset="0"/>
              </a:rPr>
              <a:t>Painel de conformidade com taxa de registros completos</a:t>
            </a:r>
          </a:p>
        </p:txBody>
      </p:sp>
      <p:sp>
        <p:nvSpPr>
          <p:cNvPr id="3" name="CaixaDeTexto 2">
            <a:extLst>
              <a:ext uri="{FF2B5EF4-FFF2-40B4-BE49-F238E27FC236}">
                <a16:creationId xmlns:a16="http://schemas.microsoft.com/office/drawing/2014/main" id="{39B97413-790B-38C3-E015-3E8D0D07EACF}"/>
              </a:ext>
            </a:extLst>
          </p:cNvPr>
          <p:cNvSpPr txBox="1"/>
          <p:nvPr/>
        </p:nvSpPr>
        <p:spPr>
          <a:xfrm>
            <a:off x="70104" y="621446"/>
            <a:ext cx="7866888" cy="3024033"/>
          </a:xfrm>
          <a:prstGeom prst="rect">
            <a:avLst/>
          </a:prstGeom>
          <a:noFill/>
        </p:spPr>
        <p:txBody>
          <a:bodyPr wrap="square">
            <a:spAutoFit/>
          </a:bodyPr>
          <a:lstStyle/>
          <a:p>
            <a:pPr algn="just">
              <a:lnSpc>
                <a:spcPct val="115000"/>
              </a:lnSpc>
              <a:spcBef>
                <a:spcPts val="1000"/>
              </a:spcBef>
              <a:buNone/>
            </a:pPr>
            <a:r>
              <a:rPr lang="en-US" sz="1800" b="1" dirty="0">
                <a:solidFill>
                  <a:srgbClr val="4F81BD"/>
                </a:solidFill>
                <a:latin typeface="+mj-lt"/>
                <a:ea typeface="MS Gothic" panose="020B0609070205080204" pitchFamily="49" charset="-128"/>
                <a:cs typeface="Times New Roman" panose="02020603050405020304" pitchFamily="18" charset="0"/>
              </a:rPr>
              <a:t>⚠️ </a:t>
            </a:r>
            <a:r>
              <a:rPr lang="en-US" sz="1800" b="1" dirty="0" err="1">
                <a:solidFill>
                  <a:srgbClr val="4F81BD"/>
                </a:solidFill>
                <a:latin typeface="+mj-lt"/>
                <a:ea typeface="MS Gothic" panose="020B0609070205080204" pitchFamily="49" charset="-128"/>
                <a:cs typeface="Times New Roman" panose="02020603050405020304" pitchFamily="18" charset="0"/>
              </a:rPr>
              <a:t>Riscos</a:t>
            </a:r>
            <a:r>
              <a:rPr lang="en-US" sz="1800" b="1" dirty="0">
                <a:solidFill>
                  <a:srgbClr val="4F81BD"/>
                </a:solidFill>
                <a:latin typeface="+mj-lt"/>
                <a:ea typeface="MS Gothic" panose="020B0609070205080204" pitchFamily="49" charset="-128"/>
                <a:cs typeface="Times New Roman" panose="02020603050405020304" pitchFamily="18" charset="0"/>
              </a:rPr>
              <a:t>:</a:t>
            </a:r>
          </a:p>
          <a:p>
            <a:pPr marL="285750" indent="-285750">
              <a:lnSpc>
                <a:spcPct val="115000"/>
              </a:lnSpc>
              <a:spcAft>
                <a:spcPts val="800"/>
              </a:spcAft>
              <a:buFont typeface="Courier New" panose="02070309020205020404" pitchFamily="49" charset="0"/>
              <a:buChar char="o"/>
            </a:pPr>
            <a:r>
              <a:rPr lang="pt-BR" sz="1800" b="1" kern="100" dirty="0">
                <a:effectLst/>
                <a:latin typeface="+mj-lt"/>
                <a:ea typeface="Aptos" panose="020B0004020202020204" pitchFamily="34" charset="0"/>
                <a:cs typeface="Times New Roman" panose="02020603050405020304" pitchFamily="18" charset="0"/>
              </a:rPr>
              <a:t>Sem indicadores, o gestor não sabe onde estão as falhas</a:t>
            </a:r>
            <a:r>
              <a:rPr lang="pt-BR" sz="1800" b="1" kern="100" dirty="0">
                <a:latin typeface="+mj-lt"/>
                <a:ea typeface="Aptos" panose="020B0004020202020204" pitchFamily="34" charset="0"/>
                <a:cs typeface="Times New Roman" panose="02020603050405020304" pitchFamily="18" charset="0"/>
              </a:rPr>
              <a:t>;</a:t>
            </a:r>
            <a:endParaRPr lang="pt-BR" sz="1800" b="1" kern="100" dirty="0">
              <a:effectLst/>
              <a:latin typeface="+mj-lt"/>
              <a:ea typeface="Aptos" panose="020B0004020202020204" pitchFamily="34" charset="0"/>
              <a:cs typeface="Times New Roman" panose="02020603050405020304" pitchFamily="18" charset="0"/>
            </a:endParaRPr>
          </a:p>
          <a:p>
            <a:pPr marL="285750" indent="-285750">
              <a:lnSpc>
                <a:spcPct val="115000"/>
              </a:lnSpc>
              <a:spcAft>
                <a:spcPts val="800"/>
              </a:spcAft>
              <a:buFont typeface="Courier New" panose="02070309020205020404" pitchFamily="49" charset="0"/>
              <a:buChar char="o"/>
            </a:pPr>
            <a:r>
              <a:rPr lang="pt-BR" sz="1800" b="1" dirty="0">
                <a:latin typeface="+mj-lt"/>
              </a:rPr>
              <a:t>Sem acompanhamento, adesão cai e auditorias encontram lacunas;</a:t>
            </a:r>
          </a:p>
          <a:p>
            <a:pPr>
              <a:lnSpc>
                <a:spcPct val="115000"/>
              </a:lnSpc>
              <a:spcAft>
                <a:spcPts val="800"/>
              </a:spcAft>
              <a:buNone/>
            </a:pPr>
            <a:r>
              <a:rPr lang="pt-BR" sz="1800" b="1" dirty="0">
                <a:latin typeface="+mj-lt"/>
              </a:rPr>
              <a:t>📌 </a:t>
            </a:r>
            <a:r>
              <a:rPr lang="en-US" sz="1800" b="1" dirty="0" err="1">
                <a:solidFill>
                  <a:srgbClr val="4F81BD"/>
                </a:solidFill>
                <a:latin typeface="+mj-lt"/>
                <a:ea typeface="MS Gothic" panose="020B0609070205080204" pitchFamily="49" charset="-128"/>
                <a:cs typeface="Times New Roman" panose="02020603050405020304" pitchFamily="18" charset="0"/>
              </a:rPr>
              <a:t>Exemplos</a:t>
            </a:r>
            <a:r>
              <a:rPr lang="en-US" sz="1800" b="1" dirty="0">
                <a:solidFill>
                  <a:srgbClr val="4F81BD"/>
                </a:solidFill>
                <a:latin typeface="+mj-lt"/>
                <a:ea typeface="MS Gothic" panose="020B0609070205080204" pitchFamily="49" charset="-128"/>
                <a:cs typeface="Times New Roman" panose="02020603050405020304" pitchFamily="18" charset="0"/>
              </a:rPr>
              <a:t> </a:t>
            </a:r>
            <a:r>
              <a:rPr lang="en-US" sz="1800" b="1" dirty="0" err="1">
                <a:solidFill>
                  <a:srgbClr val="4F81BD"/>
                </a:solidFill>
                <a:latin typeface="+mj-lt"/>
                <a:ea typeface="MS Gothic" panose="020B0609070205080204" pitchFamily="49" charset="-128"/>
                <a:cs typeface="Times New Roman" panose="02020603050405020304" pitchFamily="18" charset="0"/>
              </a:rPr>
              <a:t>práticos</a:t>
            </a:r>
            <a:r>
              <a:rPr lang="en-US" sz="1800" b="1" dirty="0">
                <a:solidFill>
                  <a:srgbClr val="4F81BD"/>
                </a:solidFill>
                <a:latin typeface="+mj-lt"/>
                <a:ea typeface="MS Gothic" panose="020B0609070205080204" pitchFamily="49" charset="-128"/>
                <a:cs typeface="Times New Roman" panose="02020603050405020304" pitchFamily="18" charset="0"/>
              </a:rPr>
              <a:t>:</a:t>
            </a:r>
            <a:r>
              <a:rPr lang="pt-BR" sz="1800" b="1" kern="100" dirty="0">
                <a:latin typeface="+mj-lt"/>
                <a:ea typeface="Aptos" panose="020B0004020202020204" pitchFamily="34" charset="0"/>
                <a:cs typeface="Times New Roman" panose="02020603050405020304" pitchFamily="18" charset="0"/>
              </a:rPr>
              <a:t> </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 Município criou painel que mostrava taxa de conformidade diária. Em 3 meses, a média passou de 70% para 98%.</a:t>
            </a:r>
          </a:p>
          <a:p>
            <a:pPr>
              <a:lnSpc>
                <a:spcPct val="115000"/>
              </a:lnSpc>
              <a:spcAft>
                <a:spcPts val="800"/>
              </a:spcAft>
            </a:pPr>
            <a:r>
              <a:rPr lang="pt-BR" sz="1800" b="1" dirty="0">
                <a:latin typeface="+mj-lt"/>
              </a:rPr>
              <a:t>Prefeitura publica mensalmente o % de adesão por secretaria; após dois ciclos de capacitação, sobe de 67% para 96%.</a:t>
            </a:r>
            <a:endParaRPr lang="pt-BR" sz="1800" b="1"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26991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28D54E05-6727-4B26-A128-0FDCFB567B5F}"/>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FB6A68D6-8C34-F46E-0952-4251D45012E2}"/>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3A2EA158-A5D4-FF2F-062D-4B086DC279C4}"/>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DA39F433-81DB-F5FD-444D-C827BFB38801}"/>
              </a:ext>
            </a:extLst>
          </p:cNvPr>
          <p:cNvSpPr txBox="1"/>
          <p:nvPr/>
        </p:nvSpPr>
        <p:spPr>
          <a:xfrm>
            <a:off x="70104" y="71664"/>
            <a:ext cx="4821936" cy="369332"/>
          </a:xfrm>
          <a:prstGeom prst="rect">
            <a:avLst/>
          </a:prstGeom>
          <a:noFill/>
        </p:spPr>
        <p:txBody>
          <a:bodyPr wrap="square">
            <a:spAutoFit/>
          </a:bodyPr>
          <a:lstStyle/>
          <a:p>
            <a:r>
              <a:rPr lang="en-US" sz="1800" b="1" dirty="0">
                <a:solidFill>
                  <a:srgbClr val="4F81BD"/>
                </a:solidFill>
                <a:ea typeface="MS Gothic" panose="020B0609070205080204" pitchFamily="49" charset="-128"/>
                <a:cs typeface="Times New Roman" panose="02020603050405020304" pitchFamily="18" charset="0"/>
              </a:rPr>
              <a:t>🧾</a:t>
            </a:r>
            <a:r>
              <a:rPr lang="pt-BR" sz="1800" b="1" dirty="0"/>
              <a:t> </a:t>
            </a:r>
            <a:r>
              <a:rPr lang="pt-BR" sz="1800" b="1" dirty="0">
                <a:solidFill>
                  <a:srgbClr val="365F91"/>
                </a:solidFill>
                <a:ea typeface="MS Gothic" panose="020B0609070205080204" pitchFamily="49" charset="-128"/>
                <a:cs typeface="Times New Roman" panose="02020603050405020304" pitchFamily="18" charset="0"/>
              </a:rPr>
              <a:t>Introdução</a:t>
            </a:r>
          </a:p>
        </p:txBody>
      </p:sp>
      <p:sp>
        <p:nvSpPr>
          <p:cNvPr id="3" name="CaixaDeTexto 2">
            <a:extLst>
              <a:ext uri="{FF2B5EF4-FFF2-40B4-BE49-F238E27FC236}">
                <a16:creationId xmlns:a16="http://schemas.microsoft.com/office/drawing/2014/main" id="{7186F94C-A1AE-2F4E-C1D6-7B45E77292BA}"/>
              </a:ext>
            </a:extLst>
          </p:cNvPr>
          <p:cNvSpPr txBox="1"/>
          <p:nvPr/>
        </p:nvSpPr>
        <p:spPr>
          <a:xfrm>
            <a:off x="97536" y="726260"/>
            <a:ext cx="7559040" cy="2910669"/>
          </a:xfrm>
          <a:prstGeom prst="rect">
            <a:avLst/>
          </a:prstGeom>
          <a:noFill/>
        </p:spPr>
        <p:txBody>
          <a:bodyPr wrap="square">
            <a:spAutoFit/>
          </a:bodyPr>
          <a:lstStyle/>
          <a:p>
            <a:pPr>
              <a:lnSpc>
                <a:spcPct val="115000"/>
              </a:lnSpc>
              <a:spcAft>
                <a:spcPts val="800"/>
              </a:spcAft>
              <a:buNone/>
            </a:pPr>
            <a:r>
              <a:rPr lang="pt-BR" sz="1800" b="1" u="sng" kern="100" dirty="0">
                <a:solidFill>
                  <a:schemeClr val="accent1">
                    <a:lumMod val="75000"/>
                  </a:schemeClr>
                </a:solidFill>
                <a:effectLst/>
                <a:latin typeface="+mj-lt"/>
                <a:ea typeface="Aptos" panose="020B0004020202020204" pitchFamily="34" charset="0"/>
                <a:cs typeface="Times New Roman" panose="02020603050405020304" pitchFamily="18" charset="0"/>
              </a:rPr>
              <a:t>No modelo tradicional (papel), eram comuns problemas como:</a:t>
            </a:r>
          </a:p>
          <a:p>
            <a:pPr marL="285750" indent="-285750">
              <a:lnSpc>
                <a:spcPct val="115000"/>
              </a:lnSpc>
              <a:spcAft>
                <a:spcPts val="800"/>
              </a:spcAft>
              <a:buFont typeface="Wingdings" panose="05000000000000000000" pitchFamily="2" charset="2"/>
              <a:buChar char="§"/>
            </a:pPr>
            <a:r>
              <a:rPr lang="pt-BR" sz="1800" b="1" kern="100" dirty="0">
                <a:effectLst/>
                <a:latin typeface="+mj-lt"/>
                <a:ea typeface="Aptos" panose="020B0004020202020204" pitchFamily="34" charset="0"/>
                <a:cs typeface="Times New Roman" panose="02020603050405020304" pitchFamily="18" charset="0"/>
              </a:rPr>
              <a:t>Rasuras em formulários;</a:t>
            </a:r>
          </a:p>
          <a:p>
            <a:pPr marL="285750" indent="-285750">
              <a:lnSpc>
                <a:spcPct val="115000"/>
              </a:lnSpc>
              <a:spcAft>
                <a:spcPts val="800"/>
              </a:spcAft>
              <a:buFont typeface="Wingdings" panose="05000000000000000000" pitchFamily="2" charset="2"/>
              <a:buChar char="§"/>
            </a:pPr>
            <a:r>
              <a:rPr lang="pt-BR" sz="1800" b="1" kern="100" dirty="0">
                <a:effectLst/>
                <a:latin typeface="+mj-lt"/>
                <a:ea typeface="Aptos" panose="020B0004020202020204" pitchFamily="34" charset="0"/>
                <a:cs typeface="Times New Roman" panose="02020603050405020304" pitchFamily="18" charset="0"/>
              </a:rPr>
              <a:t>Falta de preenchimento obrigatório;</a:t>
            </a:r>
          </a:p>
          <a:p>
            <a:pPr marL="285750" indent="-285750">
              <a:lnSpc>
                <a:spcPct val="115000"/>
              </a:lnSpc>
              <a:spcAft>
                <a:spcPts val="800"/>
              </a:spcAft>
              <a:buFont typeface="Wingdings" panose="05000000000000000000" pitchFamily="2" charset="2"/>
              <a:buChar char="§"/>
            </a:pPr>
            <a:r>
              <a:rPr lang="pt-BR" sz="1800" b="1" kern="100" dirty="0">
                <a:effectLst/>
                <a:latin typeface="+mj-lt"/>
                <a:ea typeface="Aptos" panose="020B0004020202020204" pitchFamily="34" charset="0"/>
                <a:cs typeface="Times New Roman" panose="02020603050405020304" pitchFamily="18" charset="0"/>
              </a:rPr>
              <a:t>Divergências de quilometragem e consumo;</a:t>
            </a:r>
          </a:p>
          <a:p>
            <a:pPr marL="285750" indent="-285750">
              <a:lnSpc>
                <a:spcPct val="115000"/>
              </a:lnSpc>
              <a:spcAft>
                <a:spcPts val="800"/>
              </a:spcAft>
              <a:buFont typeface="Wingdings" panose="05000000000000000000" pitchFamily="2" charset="2"/>
              <a:buChar char="§"/>
            </a:pPr>
            <a:r>
              <a:rPr lang="pt-BR" sz="1800" b="1" kern="100" dirty="0">
                <a:effectLst/>
                <a:latin typeface="+mj-lt"/>
                <a:ea typeface="Aptos" panose="020B0004020202020204" pitchFamily="34" charset="0"/>
                <a:cs typeface="Times New Roman" panose="02020603050405020304" pitchFamily="18" charset="0"/>
              </a:rPr>
              <a:t>Dificuldade em auditar e consolidar dados;</a:t>
            </a:r>
          </a:p>
          <a:p>
            <a:pPr marL="285750" indent="-285750">
              <a:lnSpc>
                <a:spcPct val="115000"/>
              </a:lnSpc>
              <a:spcAft>
                <a:spcPts val="800"/>
              </a:spcAft>
              <a:buFont typeface="Wingdings" panose="05000000000000000000" pitchFamily="2" charset="2"/>
              <a:buChar char="§"/>
            </a:pPr>
            <a:r>
              <a:rPr lang="pt-BR" sz="1800" b="1" kern="100" dirty="0">
                <a:effectLst/>
                <a:latin typeface="+mj-lt"/>
                <a:ea typeface="Aptos" panose="020B0004020202020204" pitchFamily="34" charset="0"/>
                <a:cs typeface="Times New Roman" panose="02020603050405020304" pitchFamily="18" charset="0"/>
              </a:rPr>
              <a:t>Ausência de responsabilização individualizada</a:t>
            </a:r>
            <a:r>
              <a:rPr lang="pt-BR" sz="1800" b="1" kern="100" dirty="0">
                <a:latin typeface="+mj-lt"/>
                <a:ea typeface="Aptos" panose="020B0004020202020204" pitchFamily="34" charset="0"/>
                <a:cs typeface="Times New Roman" panose="02020603050405020304" pitchFamily="18" charset="0"/>
              </a:rPr>
              <a:t>;</a:t>
            </a:r>
          </a:p>
          <a:p>
            <a:pPr marL="285750" indent="-285750">
              <a:lnSpc>
                <a:spcPct val="115000"/>
              </a:lnSpc>
              <a:spcAft>
                <a:spcPts val="800"/>
              </a:spcAft>
              <a:buFont typeface="Wingdings" panose="05000000000000000000" pitchFamily="2" charset="2"/>
              <a:buChar char="§"/>
            </a:pPr>
            <a:r>
              <a:rPr lang="pt-BR" sz="1800" b="1" kern="100" dirty="0">
                <a:latin typeface="+mj-lt"/>
                <a:ea typeface="Aptos" panose="020B0004020202020204" pitchFamily="34" charset="0"/>
                <a:cs typeface="Times New Roman" panose="02020603050405020304" pitchFamily="18" charset="0"/>
              </a:rPr>
              <a:t>Perda ou extravio do diário de bordo;</a:t>
            </a:r>
            <a:r>
              <a:rPr lang="pt-BR" sz="1800" b="1" kern="100" dirty="0">
                <a:effectLst/>
                <a:latin typeface="+mj-lt"/>
                <a:ea typeface="Aptos" panose="020B0004020202020204" pitchFamily="34" charset="0"/>
                <a:cs typeface="Times New Roman" panose="02020603050405020304" pitchFamily="18" charset="0"/>
              </a:rPr>
              <a:t>	</a:t>
            </a:r>
            <a:endParaRPr lang="pt-BR" sz="18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37903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36CA7FB-79D2-9D4B-D224-A72A6DB12158}"/>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5CA649E0-077E-976A-26EA-A8D2BF4F60D6}"/>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28CC2D4A-0882-5615-799D-648E9C3609C9}"/>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3C651368-DDFA-F491-AE88-0157BCB0FA01}"/>
              </a:ext>
            </a:extLst>
          </p:cNvPr>
          <p:cNvSpPr txBox="1"/>
          <p:nvPr/>
        </p:nvSpPr>
        <p:spPr>
          <a:xfrm>
            <a:off x="70104" y="71664"/>
            <a:ext cx="7586472" cy="369332"/>
          </a:xfrm>
          <a:prstGeom prst="rect">
            <a:avLst/>
          </a:prstGeom>
          <a:noFill/>
        </p:spPr>
        <p:txBody>
          <a:bodyPr wrap="square">
            <a:spAutoFit/>
          </a:bodyPr>
          <a:lstStyle/>
          <a:p>
            <a:r>
              <a:rPr lang="en-US" sz="1800" b="1" dirty="0">
                <a:solidFill>
                  <a:srgbClr val="365F91"/>
                </a:solidFill>
                <a:latin typeface="Calibri" panose="020F0502020204030204" pitchFamily="34" charset="0"/>
                <a:ea typeface="MS Gothic" panose="020B0609070205080204" pitchFamily="49" charset="-128"/>
                <a:cs typeface="Times New Roman" panose="02020603050405020304" pitchFamily="18" charset="0"/>
              </a:rPr>
              <a:t>8️⃣ </a:t>
            </a:r>
            <a:r>
              <a:rPr lang="pt-BR" sz="1800" b="1" dirty="0">
                <a:solidFill>
                  <a:srgbClr val="365F91"/>
                </a:solidFill>
                <a:ea typeface="MS Gothic" panose="020B0609070205080204" pitchFamily="49" charset="-128"/>
                <a:cs typeface="Times New Roman" panose="02020603050405020304" pitchFamily="18" charset="0"/>
              </a:rPr>
              <a:t>Painel de conformidade com taxa de registros completos</a:t>
            </a:r>
          </a:p>
        </p:txBody>
      </p:sp>
      <p:sp>
        <p:nvSpPr>
          <p:cNvPr id="3" name="CaixaDeTexto 2">
            <a:extLst>
              <a:ext uri="{FF2B5EF4-FFF2-40B4-BE49-F238E27FC236}">
                <a16:creationId xmlns:a16="http://schemas.microsoft.com/office/drawing/2014/main" id="{81B70CC6-900E-D672-0B13-54BC3C7D2F87}"/>
              </a:ext>
            </a:extLst>
          </p:cNvPr>
          <p:cNvSpPr txBox="1"/>
          <p:nvPr/>
        </p:nvSpPr>
        <p:spPr>
          <a:xfrm>
            <a:off x="70104" y="598334"/>
            <a:ext cx="7077456" cy="1830501"/>
          </a:xfrm>
          <a:prstGeom prst="rect">
            <a:avLst/>
          </a:prstGeom>
          <a:noFill/>
        </p:spPr>
        <p:txBody>
          <a:bodyPr wrap="square">
            <a:spAutoFit/>
          </a:bodyPr>
          <a:lstStyle/>
          <a:p>
            <a:r>
              <a:rPr lang="pt-BR" sz="1800" b="1" dirty="0">
                <a:latin typeface="+mj-lt"/>
              </a:rPr>
              <a:t>✅ </a:t>
            </a:r>
            <a:r>
              <a:rPr lang="pt-BR" sz="1800" b="1" dirty="0">
                <a:solidFill>
                  <a:srgbClr val="4F81BD"/>
                </a:solidFill>
                <a:latin typeface="+mj-lt"/>
                <a:ea typeface="MS Gothic" panose="020B0609070205080204" pitchFamily="49" charset="-128"/>
                <a:cs typeface="Times New Roman" panose="02020603050405020304" pitchFamily="18" charset="0"/>
              </a:rPr>
              <a:t>Boas práticas:</a:t>
            </a:r>
          </a:p>
          <a:p>
            <a:pPr marL="285750" indent="-285750">
              <a:lnSpc>
                <a:spcPct val="115000"/>
              </a:lnSpc>
              <a:spcAft>
                <a:spcPts val="800"/>
              </a:spcAft>
              <a:buFont typeface="Wingdings" panose="05000000000000000000" pitchFamily="2" charset="2"/>
              <a:buChar char="ü"/>
            </a:pPr>
            <a:r>
              <a:rPr lang="pt-BR" sz="1800" b="1" kern="100" dirty="0">
                <a:effectLst/>
                <a:latin typeface="+mj-lt"/>
                <a:ea typeface="Aptos" panose="020B0004020202020204" pitchFamily="34" charset="0"/>
                <a:cs typeface="Times New Roman" panose="02020603050405020304" pitchFamily="18" charset="0"/>
              </a:rPr>
              <a:t>Meta de conformidade mínima: 95%;</a:t>
            </a:r>
          </a:p>
          <a:p>
            <a:pPr marL="285750" indent="-285750">
              <a:lnSpc>
                <a:spcPct val="115000"/>
              </a:lnSpc>
              <a:spcAft>
                <a:spcPts val="800"/>
              </a:spcAft>
              <a:buFont typeface="Wingdings" panose="05000000000000000000" pitchFamily="2" charset="2"/>
              <a:buChar char="ü"/>
            </a:pPr>
            <a:r>
              <a:rPr lang="pt-BR" sz="1800" b="1" kern="100" dirty="0">
                <a:effectLst/>
                <a:latin typeface="+mj-lt"/>
                <a:ea typeface="Aptos" panose="020B0004020202020204" pitchFamily="34" charset="0"/>
                <a:cs typeface="Times New Roman" panose="02020603050405020304" pitchFamily="18" charset="0"/>
              </a:rPr>
              <a:t>Auditoria periódica com relatórios de exceção</a:t>
            </a:r>
            <a:r>
              <a:rPr lang="pt-BR" sz="1800" b="1" kern="100" dirty="0">
                <a:latin typeface="+mj-lt"/>
                <a:ea typeface="Aptos" panose="020B0004020202020204" pitchFamily="34" charset="0"/>
                <a:cs typeface="Times New Roman" panose="02020603050405020304" pitchFamily="18" charset="0"/>
              </a:rPr>
              <a:t>;</a:t>
            </a:r>
            <a:endParaRPr lang="pt-BR" sz="1800" b="1" kern="100" dirty="0">
              <a:effectLst/>
              <a:latin typeface="+mj-lt"/>
              <a:ea typeface="Aptos" panose="020B0004020202020204" pitchFamily="34" charset="0"/>
              <a:cs typeface="Times New Roman" panose="02020603050405020304" pitchFamily="18" charset="0"/>
            </a:endParaRPr>
          </a:p>
          <a:p>
            <a:pPr marL="285750" indent="-285750">
              <a:lnSpc>
                <a:spcPct val="115000"/>
              </a:lnSpc>
              <a:spcAft>
                <a:spcPts val="800"/>
              </a:spcAft>
              <a:buFont typeface="Wingdings" panose="05000000000000000000" pitchFamily="2" charset="2"/>
              <a:buChar char="ü"/>
            </a:pPr>
            <a:r>
              <a:rPr lang="pt-BR" sz="1800" b="1" dirty="0">
                <a:latin typeface="+mj-lt"/>
              </a:rPr>
              <a:t>Painel para gestores + versão resumida para transparência (portal); gatilhos de plano de ação por indicador;</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aixaDeTexto 6">
            <a:extLst>
              <a:ext uri="{FF2B5EF4-FFF2-40B4-BE49-F238E27FC236}">
                <a16:creationId xmlns:a16="http://schemas.microsoft.com/office/drawing/2014/main" id="{865FB3BF-551A-2710-3EB1-5D36FAC1AC00}"/>
              </a:ext>
            </a:extLst>
          </p:cNvPr>
          <p:cNvSpPr txBox="1"/>
          <p:nvPr/>
        </p:nvSpPr>
        <p:spPr>
          <a:xfrm>
            <a:off x="94488" y="2643700"/>
            <a:ext cx="8098536" cy="923330"/>
          </a:xfrm>
          <a:prstGeom prst="rect">
            <a:avLst/>
          </a:prstGeom>
          <a:noFill/>
        </p:spPr>
        <p:txBody>
          <a:bodyPr wrap="square">
            <a:spAutoFit/>
          </a:bodyPr>
          <a:lstStyle/>
          <a:p>
            <a:r>
              <a:rPr lang="pt-BR" sz="1800" b="1" dirty="0"/>
              <a:t>🔍 </a:t>
            </a:r>
            <a:r>
              <a:rPr lang="pt-BR" sz="1800" b="1" dirty="0">
                <a:solidFill>
                  <a:srgbClr val="4F81BD"/>
                </a:solidFill>
                <a:latin typeface="+mj-lt"/>
                <a:ea typeface="MS Gothic" panose="020B0609070205080204" pitchFamily="49" charset="-128"/>
                <a:cs typeface="Times New Roman" panose="02020603050405020304" pitchFamily="18" charset="0"/>
              </a:rPr>
              <a:t>Evidências para o controle externo:</a:t>
            </a:r>
          </a:p>
          <a:p>
            <a:pPr>
              <a:buNone/>
            </a:pPr>
            <a:r>
              <a:rPr lang="pt-BR" sz="1800" b="1" dirty="0">
                <a:effectLst/>
                <a:latin typeface="+mj-lt"/>
                <a:ea typeface="Aptos" panose="020B0004020202020204" pitchFamily="34" charset="0"/>
              </a:rPr>
              <a:t>Exportar trilha, registros sanados e justificativas; anexar relatório no processo mensal do SIM-AM/Controle Interno.</a:t>
            </a:r>
            <a:endParaRPr lang="pt-BR" sz="1800" b="1" dirty="0">
              <a:latin typeface="+mj-lt"/>
            </a:endParaRPr>
          </a:p>
        </p:txBody>
      </p:sp>
    </p:spTree>
    <p:extLst>
      <p:ext uri="{BB962C8B-B14F-4D97-AF65-F5344CB8AC3E}">
        <p14:creationId xmlns:p14="http://schemas.microsoft.com/office/powerpoint/2010/main" val="2848744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586F45B5-4499-34B1-0EBB-04EE553E1EA2}"/>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9C87E52E-136E-5AD6-413D-1A6940F6CC94}"/>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AFA0E671-3E82-AD12-661A-F5A9E589064A}"/>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7D38F385-1901-47A3-90AE-C1B8AC4E9F5C}"/>
              </a:ext>
            </a:extLst>
          </p:cNvPr>
          <p:cNvSpPr txBox="1"/>
          <p:nvPr/>
        </p:nvSpPr>
        <p:spPr>
          <a:xfrm>
            <a:off x="70104" y="71664"/>
            <a:ext cx="7586472" cy="369332"/>
          </a:xfrm>
          <a:prstGeom prst="rect">
            <a:avLst/>
          </a:prstGeom>
          <a:noFill/>
        </p:spPr>
        <p:txBody>
          <a:bodyPr wrap="square">
            <a:spAutoFit/>
          </a:bodyPr>
          <a:lstStyle/>
          <a:p>
            <a:r>
              <a:rPr lang="pt-BR" sz="1800" b="1" dirty="0">
                <a:solidFill>
                  <a:schemeClr val="tx1"/>
                </a:solidFill>
              </a:rPr>
              <a:t>⚖️ </a:t>
            </a:r>
            <a:r>
              <a:rPr lang="pt-BR" sz="1800" b="1" dirty="0" err="1">
                <a:solidFill>
                  <a:srgbClr val="365F91"/>
                </a:solidFill>
                <a:latin typeface="+mj-lt"/>
                <a:ea typeface="MS Gothic" panose="020B0609070205080204" pitchFamily="49" charset="-128"/>
                <a:cs typeface="Times New Roman" panose="02020603050405020304" pitchFamily="18" charset="0"/>
              </a:rPr>
              <a:t>Acordãos</a:t>
            </a:r>
            <a:r>
              <a:rPr lang="pt-BR" sz="1800" b="1" dirty="0">
                <a:solidFill>
                  <a:srgbClr val="365F91"/>
                </a:solidFill>
                <a:latin typeface="+mj-lt"/>
                <a:ea typeface="MS Gothic" panose="020B0609070205080204" pitchFamily="49" charset="-128"/>
                <a:cs typeface="Times New Roman" panose="02020603050405020304" pitchFamily="18" charset="0"/>
              </a:rPr>
              <a:t> TCE-PR</a:t>
            </a:r>
          </a:p>
        </p:txBody>
      </p:sp>
      <p:sp>
        <p:nvSpPr>
          <p:cNvPr id="3" name="CaixaDeTexto 2">
            <a:extLst>
              <a:ext uri="{FF2B5EF4-FFF2-40B4-BE49-F238E27FC236}">
                <a16:creationId xmlns:a16="http://schemas.microsoft.com/office/drawing/2014/main" id="{17719904-A953-D93B-BC57-2C01BCB36414}"/>
              </a:ext>
            </a:extLst>
          </p:cNvPr>
          <p:cNvSpPr txBox="1"/>
          <p:nvPr/>
        </p:nvSpPr>
        <p:spPr>
          <a:xfrm>
            <a:off x="195072" y="582654"/>
            <a:ext cx="7586472" cy="3280450"/>
          </a:xfrm>
          <a:prstGeom prst="rect">
            <a:avLst/>
          </a:prstGeom>
          <a:noFill/>
        </p:spPr>
        <p:txBody>
          <a:bodyPr wrap="square">
            <a:spAutoFit/>
          </a:bodyPr>
          <a:lstStyle/>
          <a:p>
            <a:pPr>
              <a:lnSpc>
                <a:spcPct val="115000"/>
              </a:lnSpc>
              <a:spcAft>
                <a:spcPts val="800"/>
              </a:spcAft>
              <a:buNone/>
            </a:pP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1. Acórdão nº 3513/24 – TCE-PR</a:t>
            </a:r>
          </a:p>
          <a:p>
            <a:pPr>
              <a:lnSpc>
                <a:spcPct val="115000"/>
              </a:lnSpc>
              <a:spcAft>
                <a:spcPts val="800"/>
              </a:spcAft>
              <a:buNone/>
            </a:pP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Resumo: </a:t>
            </a:r>
            <a:r>
              <a:rPr lang="pt-BR" sz="1700" b="1" kern="100" dirty="0">
                <a:effectLst/>
                <a:latin typeface="+mj-lt"/>
                <a:ea typeface="Aptos" panose="020B0004020202020204" pitchFamily="34" charset="0"/>
                <a:cs typeface="Times New Roman" panose="02020603050405020304" pitchFamily="18" charset="0"/>
              </a:rPr>
              <a:t>O TCE</a:t>
            </a:r>
            <a:r>
              <a:rPr lang="pt-BR" sz="1700" b="1" kern="100" dirty="0">
                <a:effectLst/>
                <a:latin typeface="+mj-lt"/>
                <a:ea typeface="Aptos" panose="020B0004020202020204" pitchFamily="34" charset="0"/>
                <a:cs typeface="Cambria Math" panose="02040503050406030204" pitchFamily="18" charset="0"/>
              </a:rPr>
              <a:t>‑</a:t>
            </a:r>
            <a:r>
              <a:rPr lang="pt-BR" sz="1700" b="1" kern="100" dirty="0">
                <a:effectLst/>
                <a:latin typeface="+mj-lt"/>
                <a:ea typeface="Aptos" panose="020B0004020202020204" pitchFamily="34" charset="0"/>
                <a:cs typeface="Times New Roman" panose="02020603050405020304" pitchFamily="18" charset="0"/>
              </a:rPr>
              <a:t>PR, em Plenário Virtual no dia 24 de outubro de 2024, </a:t>
            </a: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determinou</a:t>
            </a:r>
            <a:r>
              <a:rPr lang="pt-BR" sz="1700" b="1" kern="100" dirty="0">
                <a:effectLst/>
                <a:latin typeface="+mj-lt"/>
                <a:ea typeface="Aptos" panose="020B0004020202020204" pitchFamily="34" charset="0"/>
                <a:cs typeface="Times New Roman" panose="02020603050405020304" pitchFamily="18" charset="0"/>
              </a:rPr>
              <a:t> ao município que adotasse mecanismos mais rigorosos de controle da frota, como diários de bordo ou rastreamento via satélite. Os registros devem incluir identificação do veículo, setor vinculado, motorista com assinatura, horários de uso, finalidade, quilometragem ou horas trabalhadas e detalhes do abastecimento.</a:t>
            </a:r>
          </a:p>
          <a:p>
            <a:pPr>
              <a:lnSpc>
                <a:spcPct val="115000"/>
              </a:lnSpc>
              <a:spcAft>
                <a:spcPts val="800"/>
              </a:spcAft>
              <a:buNone/>
            </a:pP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Relevância: </a:t>
            </a:r>
            <a:r>
              <a:rPr lang="pt-BR" sz="1700" b="1" kern="100" dirty="0">
                <a:effectLst/>
                <a:latin typeface="+mj-lt"/>
                <a:ea typeface="Aptos" panose="020B0004020202020204" pitchFamily="34" charset="0"/>
                <a:cs typeface="Times New Roman" panose="02020603050405020304" pitchFamily="18" charset="0"/>
              </a:rPr>
              <a:t>Excelente exemplo de recomendação direta para adoção de diários de bordo com campos obrigatórios e rastreamento, alinhado com os princípios de eficiência e economicidade.</a:t>
            </a:r>
          </a:p>
        </p:txBody>
      </p:sp>
    </p:spTree>
    <p:extLst>
      <p:ext uri="{BB962C8B-B14F-4D97-AF65-F5344CB8AC3E}">
        <p14:creationId xmlns:p14="http://schemas.microsoft.com/office/powerpoint/2010/main" val="3213125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7325507-CFAD-07CB-1071-97D1BB41A9AC}"/>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B41D0A7A-8C61-4AD6-3024-A0F58748064F}"/>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6A8BE1B4-26AA-CEE0-D8AD-C0AE94D13297}"/>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8681AD80-FD1C-96D8-E0F9-1BD126FE9FAC}"/>
              </a:ext>
            </a:extLst>
          </p:cNvPr>
          <p:cNvSpPr txBox="1"/>
          <p:nvPr/>
        </p:nvSpPr>
        <p:spPr>
          <a:xfrm>
            <a:off x="70104" y="71664"/>
            <a:ext cx="7586472" cy="369332"/>
          </a:xfrm>
          <a:prstGeom prst="rect">
            <a:avLst/>
          </a:prstGeom>
          <a:noFill/>
        </p:spPr>
        <p:txBody>
          <a:bodyPr wrap="square">
            <a:spAutoFit/>
          </a:bodyPr>
          <a:lstStyle/>
          <a:p>
            <a:r>
              <a:rPr lang="pt-BR" sz="1800" b="1" dirty="0">
                <a:solidFill>
                  <a:schemeClr val="tx1"/>
                </a:solidFill>
              </a:rPr>
              <a:t>⚖️ </a:t>
            </a:r>
            <a:r>
              <a:rPr lang="pt-BR" sz="1800" b="1" dirty="0" err="1">
                <a:solidFill>
                  <a:srgbClr val="365F91"/>
                </a:solidFill>
                <a:latin typeface="+mj-lt"/>
                <a:ea typeface="MS Gothic" panose="020B0609070205080204" pitchFamily="49" charset="-128"/>
                <a:cs typeface="Times New Roman" panose="02020603050405020304" pitchFamily="18" charset="0"/>
              </a:rPr>
              <a:t>Acordãos</a:t>
            </a:r>
            <a:r>
              <a:rPr lang="pt-BR" sz="1800" b="1" dirty="0">
                <a:solidFill>
                  <a:srgbClr val="365F91"/>
                </a:solidFill>
                <a:latin typeface="+mj-lt"/>
                <a:ea typeface="MS Gothic" panose="020B0609070205080204" pitchFamily="49" charset="-128"/>
                <a:cs typeface="Times New Roman" panose="02020603050405020304" pitchFamily="18" charset="0"/>
              </a:rPr>
              <a:t> TCE-PR</a:t>
            </a:r>
          </a:p>
        </p:txBody>
      </p:sp>
      <p:sp>
        <p:nvSpPr>
          <p:cNvPr id="3" name="CaixaDeTexto 2">
            <a:extLst>
              <a:ext uri="{FF2B5EF4-FFF2-40B4-BE49-F238E27FC236}">
                <a16:creationId xmlns:a16="http://schemas.microsoft.com/office/drawing/2014/main" id="{32626E65-244F-4CC5-6D98-45A8927BE026}"/>
              </a:ext>
            </a:extLst>
          </p:cNvPr>
          <p:cNvSpPr txBox="1"/>
          <p:nvPr/>
        </p:nvSpPr>
        <p:spPr>
          <a:xfrm>
            <a:off x="45720" y="350301"/>
            <a:ext cx="8037576" cy="3984745"/>
          </a:xfrm>
          <a:prstGeom prst="rect">
            <a:avLst/>
          </a:prstGeom>
          <a:noFill/>
        </p:spPr>
        <p:txBody>
          <a:bodyPr wrap="square">
            <a:spAutoFit/>
          </a:bodyPr>
          <a:lstStyle/>
          <a:p>
            <a:pPr>
              <a:lnSpc>
                <a:spcPct val="115000"/>
              </a:lnSpc>
              <a:spcAft>
                <a:spcPts val="800"/>
              </a:spcAft>
              <a:buNone/>
            </a:pP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2. Acórdão nº 3800/24 – TCE-PR</a:t>
            </a:r>
          </a:p>
          <a:p>
            <a:pPr>
              <a:lnSpc>
                <a:spcPct val="115000"/>
              </a:lnSpc>
              <a:spcAft>
                <a:spcPts val="800"/>
              </a:spcAft>
              <a:buNone/>
            </a:pP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Resumo: </a:t>
            </a:r>
            <a:r>
              <a:rPr lang="pt-BR" sz="1700" b="1" kern="100" dirty="0">
                <a:effectLst/>
                <a:latin typeface="+mj-lt"/>
                <a:ea typeface="Aptos" panose="020B0004020202020204" pitchFamily="34" charset="0"/>
                <a:cs typeface="Times New Roman" panose="02020603050405020304" pitchFamily="18" charset="0"/>
              </a:rPr>
              <a:t>No processo representativo envolvendo o município, o acórdão </a:t>
            </a: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determinou </a:t>
            </a:r>
            <a:r>
              <a:rPr lang="pt-BR" sz="1700" b="1" kern="100" dirty="0">
                <a:effectLst/>
                <a:latin typeface="+mj-lt"/>
                <a:ea typeface="Aptos" panose="020B0004020202020204" pitchFamily="34" charset="0"/>
                <a:cs typeface="Times New Roman" panose="02020603050405020304" pitchFamily="18" charset="0"/>
              </a:rPr>
              <a:t>que, em até 60 dias, o município implementasse novo modelo de diário de bordo ou controle similar, contendo identificação do veículo, assinatura do motorista, horários de saída e retorno, finalidade, hodômetro inicial/final, além de registro de abastecimento com tipo e quantidade de combustível.</a:t>
            </a:r>
            <a:endParaRPr lang="pt-BR" sz="1700" b="1" kern="100" dirty="0">
              <a:latin typeface="+mj-lt"/>
              <a:ea typeface="Aptos" panose="020B0004020202020204" pitchFamily="34" charset="0"/>
              <a:cs typeface="Times New Roman" panose="02020603050405020304" pitchFamily="18" charset="0"/>
            </a:endParaRPr>
          </a:p>
          <a:p>
            <a:pPr>
              <a:lnSpc>
                <a:spcPct val="115000"/>
              </a:lnSpc>
              <a:spcAft>
                <a:spcPts val="800"/>
              </a:spcAft>
              <a:buNone/>
            </a:pP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Atualização Judicial: </a:t>
            </a:r>
            <a:r>
              <a:rPr lang="pt-BR" sz="1700" b="1" kern="100" dirty="0">
                <a:effectLst/>
                <a:latin typeface="+mj-lt"/>
                <a:ea typeface="Aptos" panose="020B0004020202020204" pitchFamily="34" charset="0"/>
                <a:cs typeface="Times New Roman" panose="02020603050405020304" pitchFamily="18" charset="0"/>
              </a:rPr>
              <a:t>Posteriormente, foi concedido um complemento de 30 dias para cumprimento.</a:t>
            </a:r>
            <a:endParaRPr lang="pt-BR" sz="1700" b="1" kern="100" dirty="0">
              <a:latin typeface="+mj-lt"/>
              <a:ea typeface="Aptos" panose="020B0004020202020204" pitchFamily="34" charset="0"/>
              <a:cs typeface="Times New Roman" panose="02020603050405020304" pitchFamily="18" charset="0"/>
            </a:endParaRPr>
          </a:p>
          <a:p>
            <a:pPr>
              <a:lnSpc>
                <a:spcPct val="115000"/>
              </a:lnSpc>
              <a:spcAft>
                <a:spcPts val="800"/>
              </a:spcAft>
              <a:buNone/>
            </a:pP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Relevância: </a:t>
            </a:r>
            <a:r>
              <a:rPr lang="pt-BR" sz="1700" b="1" kern="100" dirty="0">
                <a:effectLst/>
                <a:latin typeface="+mj-lt"/>
                <a:ea typeface="Aptos" panose="020B0004020202020204" pitchFamily="34" charset="0"/>
                <a:cs typeface="Times New Roman" panose="02020603050405020304" pitchFamily="18" charset="0"/>
              </a:rPr>
              <a:t>Destaca-se a exigência de controles mínimos obrigatórios e a responsabilização, reforçando a importância da estruturação correta do diário de bordo digital. </a:t>
            </a:r>
          </a:p>
        </p:txBody>
      </p:sp>
    </p:spTree>
    <p:extLst>
      <p:ext uri="{BB962C8B-B14F-4D97-AF65-F5344CB8AC3E}">
        <p14:creationId xmlns:p14="http://schemas.microsoft.com/office/powerpoint/2010/main" val="646417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C5491E1E-9CE7-C21A-1405-AD7401B2C2CC}"/>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B210BDE8-4236-4E4B-8E0D-5CB482148628}"/>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860E05B3-A1D9-06FA-EDAD-76DC38488590}"/>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72CB1C79-1253-053C-2B30-A3968F56E8AF}"/>
              </a:ext>
            </a:extLst>
          </p:cNvPr>
          <p:cNvSpPr txBox="1"/>
          <p:nvPr/>
        </p:nvSpPr>
        <p:spPr>
          <a:xfrm>
            <a:off x="70104" y="71664"/>
            <a:ext cx="7586472" cy="369332"/>
          </a:xfrm>
          <a:prstGeom prst="rect">
            <a:avLst/>
          </a:prstGeom>
          <a:noFill/>
        </p:spPr>
        <p:txBody>
          <a:bodyPr wrap="square">
            <a:spAutoFit/>
          </a:bodyPr>
          <a:lstStyle/>
          <a:p>
            <a:r>
              <a:rPr lang="pt-BR" sz="1800" b="1" dirty="0">
                <a:solidFill>
                  <a:schemeClr val="tx1"/>
                </a:solidFill>
              </a:rPr>
              <a:t>⚖️ </a:t>
            </a:r>
            <a:r>
              <a:rPr lang="pt-BR" sz="1800" b="1" dirty="0" err="1">
                <a:solidFill>
                  <a:srgbClr val="365F91"/>
                </a:solidFill>
                <a:latin typeface="+mj-lt"/>
                <a:ea typeface="MS Gothic" panose="020B0609070205080204" pitchFamily="49" charset="-128"/>
                <a:cs typeface="Times New Roman" panose="02020603050405020304" pitchFamily="18" charset="0"/>
              </a:rPr>
              <a:t>Acordãos</a:t>
            </a:r>
            <a:r>
              <a:rPr lang="pt-BR" sz="1800" b="1" dirty="0">
                <a:solidFill>
                  <a:srgbClr val="365F91"/>
                </a:solidFill>
                <a:latin typeface="+mj-lt"/>
                <a:ea typeface="MS Gothic" panose="020B0609070205080204" pitchFamily="49" charset="-128"/>
                <a:cs typeface="Times New Roman" panose="02020603050405020304" pitchFamily="18" charset="0"/>
              </a:rPr>
              <a:t> TCE-PR</a:t>
            </a:r>
          </a:p>
        </p:txBody>
      </p:sp>
      <p:sp>
        <p:nvSpPr>
          <p:cNvPr id="3" name="CaixaDeTexto 2">
            <a:extLst>
              <a:ext uri="{FF2B5EF4-FFF2-40B4-BE49-F238E27FC236}">
                <a16:creationId xmlns:a16="http://schemas.microsoft.com/office/drawing/2014/main" id="{51AED343-0D42-F1AA-8F86-23FD5457E036}"/>
              </a:ext>
            </a:extLst>
          </p:cNvPr>
          <p:cNvSpPr txBox="1"/>
          <p:nvPr/>
        </p:nvSpPr>
        <p:spPr>
          <a:xfrm>
            <a:off x="70104" y="458774"/>
            <a:ext cx="7586472" cy="3280450"/>
          </a:xfrm>
          <a:prstGeom prst="rect">
            <a:avLst/>
          </a:prstGeom>
          <a:noFill/>
        </p:spPr>
        <p:txBody>
          <a:bodyPr wrap="square">
            <a:spAutoFit/>
          </a:bodyPr>
          <a:lstStyle/>
          <a:p>
            <a:pPr>
              <a:lnSpc>
                <a:spcPct val="115000"/>
              </a:lnSpc>
              <a:spcAft>
                <a:spcPts val="800"/>
              </a:spcAft>
              <a:buNone/>
            </a:pP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3. Acórdão nº 3819/23 – TCE-PR</a:t>
            </a:r>
          </a:p>
          <a:p>
            <a:pPr>
              <a:lnSpc>
                <a:spcPct val="115000"/>
              </a:lnSpc>
              <a:spcAft>
                <a:spcPts val="800"/>
              </a:spcAft>
              <a:buNone/>
            </a:pP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Resumo: </a:t>
            </a:r>
            <a:r>
              <a:rPr lang="pt-BR" sz="1700" b="1" kern="100" dirty="0">
                <a:effectLst/>
                <a:latin typeface="+mj-lt"/>
                <a:ea typeface="Aptos" panose="020B0004020202020204" pitchFamily="34" charset="0"/>
                <a:cs typeface="Times New Roman" panose="02020603050405020304" pitchFamily="18" charset="0"/>
              </a:rPr>
              <a:t>Trata-se de um acórdão do Tribunal Pleno, publicado em 09/01/2024, sobre contratação de serviços de administração e gerenciamento compartilhado de frota para manutenção preventiva e corretiva, via pregão eletrônico. O processo envolvia modelo de quarteirização (terceirização do gerenciamento do serviço de manutenção) e resultou na suspensão da licitação.</a:t>
            </a:r>
          </a:p>
          <a:p>
            <a:pPr>
              <a:lnSpc>
                <a:spcPct val="115000"/>
              </a:lnSpc>
              <a:spcAft>
                <a:spcPts val="800"/>
              </a:spcAft>
              <a:buNone/>
            </a:pP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Relevância: </a:t>
            </a:r>
            <a:r>
              <a:rPr lang="pt-BR" sz="1700" b="1" kern="100" dirty="0">
                <a:effectLst/>
                <a:latin typeface="+mj-lt"/>
                <a:ea typeface="Aptos" panose="020B0004020202020204" pitchFamily="34" charset="0"/>
                <a:cs typeface="Times New Roman" panose="02020603050405020304" pitchFamily="18" charset="0"/>
              </a:rPr>
              <a:t>Útil para abordar aspectos contratuais e licitatórios da gestão de frota, incluindo a necessidade de justificativas técnicas robustas para escolhas como terceirização do gerenciamento.</a:t>
            </a:r>
          </a:p>
        </p:txBody>
      </p:sp>
    </p:spTree>
    <p:extLst>
      <p:ext uri="{BB962C8B-B14F-4D97-AF65-F5344CB8AC3E}">
        <p14:creationId xmlns:p14="http://schemas.microsoft.com/office/powerpoint/2010/main" val="1967917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CA7982BE-A683-E6AC-29F7-4C65BED8E1C5}"/>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F9D8B9C3-EC0E-E00F-A4C0-18D5EE1C1594}"/>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374506B3-812C-E953-8FFB-22CE2B23AEC5}"/>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B73E83E4-B1E4-AEC0-5BD6-A88664C69278}"/>
              </a:ext>
            </a:extLst>
          </p:cNvPr>
          <p:cNvSpPr txBox="1"/>
          <p:nvPr/>
        </p:nvSpPr>
        <p:spPr>
          <a:xfrm>
            <a:off x="70104" y="22896"/>
            <a:ext cx="7586472" cy="369332"/>
          </a:xfrm>
          <a:prstGeom prst="rect">
            <a:avLst/>
          </a:prstGeom>
          <a:noFill/>
        </p:spPr>
        <p:txBody>
          <a:bodyPr wrap="square">
            <a:spAutoFit/>
          </a:bodyPr>
          <a:lstStyle/>
          <a:p>
            <a:r>
              <a:rPr lang="pt-BR" sz="1800" b="1" dirty="0">
                <a:solidFill>
                  <a:schemeClr val="tx1"/>
                </a:solidFill>
              </a:rPr>
              <a:t>⚖️ </a:t>
            </a:r>
            <a:r>
              <a:rPr lang="pt-BR" sz="1800" b="1" dirty="0" err="1">
                <a:solidFill>
                  <a:srgbClr val="365F91"/>
                </a:solidFill>
                <a:latin typeface="+mj-lt"/>
                <a:ea typeface="MS Gothic" panose="020B0609070205080204" pitchFamily="49" charset="-128"/>
                <a:cs typeface="Times New Roman" panose="02020603050405020304" pitchFamily="18" charset="0"/>
              </a:rPr>
              <a:t>Acordãos</a:t>
            </a:r>
            <a:r>
              <a:rPr lang="pt-BR" sz="1800" b="1" dirty="0">
                <a:solidFill>
                  <a:srgbClr val="365F91"/>
                </a:solidFill>
                <a:latin typeface="+mj-lt"/>
                <a:ea typeface="MS Gothic" panose="020B0609070205080204" pitchFamily="49" charset="-128"/>
                <a:cs typeface="Times New Roman" panose="02020603050405020304" pitchFamily="18" charset="0"/>
              </a:rPr>
              <a:t> TCE-PR</a:t>
            </a:r>
          </a:p>
        </p:txBody>
      </p:sp>
      <p:sp>
        <p:nvSpPr>
          <p:cNvPr id="3" name="CaixaDeTexto 2">
            <a:extLst>
              <a:ext uri="{FF2B5EF4-FFF2-40B4-BE49-F238E27FC236}">
                <a16:creationId xmlns:a16="http://schemas.microsoft.com/office/drawing/2014/main" id="{78898D8B-9A65-81C7-ADD0-E350613FE3E1}"/>
              </a:ext>
            </a:extLst>
          </p:cNvPr>
          <p:cNvSpPr txBox="1"/>
          <p:nvPr/>
        </p:nvSpPr>
        <p:spPr>
          <a:xfrm>
            <a:off x="45720" y="320389"/>
            <a:ext cx="8208264" cy="4057008"/>
          </a:xfrm>
          <a:prstGeom prst="rect">
            <a:avLst/>
          </a:prstGeom>
          <a:noFill/>
        </p:spPr>
        <p:txBody>
          <a:bodyPr wrap="square">
            <a:spAutoFit/>
          </a:bodyPr>
          <a:lstStyle/>
          <a:p>
            <a:pPr>
              <a:lnSpc>
                <a:spcPct val="115000"/>
              </a:lnSpc>
              <a:spcAft>
                <a:spcPts val="800"/>
              </a:spcAft>
              <a:buNone/>
            </a:pPr>
            <a:r>
              <a:rPr lang="pt-BR" sz="1600" b="1" kern="100" dirty="0">
                <a:solidFill>
                  <a:schemeClr val="accent1">
                    <a:lumMod val="75000"/>
                  </a:schemeClr>
                </a:solidFill>
                <a:effectLst/>
                <a:latin typeface="+mj-lt"/>
                <a:ea typeface="Aptos" panose="020B0004020202020204" pitchFamily="34" charset="0"/>
                <a:cs typeface="Times New Roman" panose="02020603050405020304" pitchFamily="18" charset="0"/>
              </a:rPr>
              <a:t>4. Acórdão 4291/2024 – TCE-PR (Tribunal Pleno, sessão de 02/12/2024; publicado em 19/12/2024)</a:t>
            </a:r>
          </a:p>
          <a:p>
            <a:pPr>
              <a:lnSpc>
                <a:spcPct val="115000"/>
              </a:lnSpc>
              <a:spcAft>
                <a:spcPts val="800"/>
              </a:spcAft>
              <a:buNone/>
            </a:pPr>
            <a:r>
              <a:rPr lang="pt-BR" sz="1600" b="1" kern="100" dirty="0">
                <a:solidFill>
                  <a:schemeClr val="accent1">
                    <a:lumMod val="75000"/>
                  </a:schemeClr>
                </a:solidFill>
                <a:effectLst/>
                <a:latin typeface="+mj-lt"/>
                <a:ea typeface="Aptos" panose="020B0004020202020204" pitchFamily="34" charset="0"/>
                <a:cs typeface="Times New Roman" panose="02020603050405020304" pitchFamily="18" charset="0"/>
              </a:rPr>
              <a:t>Tema: </a:t>
            </a:r>
            <a:r>
              <a:rPr lang="pt-BR" sz="1600" b="1" kern="100" dirty="0">
                <a:effectLst/>
                <a:latin typeface="+mj-lt"/>
                <a:ea typeface="Aptos" panose="020B0004020202020204" pitchFamily="34" charset="0"/>
                <a:cs typeface="Times New Roman" panose="02020603050405020304" pitchFamily="18" charset="0"/>
              </a:rPr>
              <a:t>Denúncia envolvendo o Município.</a:t>
            </a:r>
          </a:p>
          <a:p>
            <a:pPr>
              <a:lnSpc>
                <a:spcPct val="115000"/>
              </a:lnSpc>
              <a:spcAft>
                <a:spcPts val="800"/>
              </a:spcAft>
              <a:buNone/>
            </a:pPr>
            <a:r>
              <a:rPr lang="pt-BR" sz="1600" b="1" kern="100" dirty="0">
                <a:solidFill>
                  <a:schemeClr val="accent1">
                    <a:lumMod val="75000"/>
                  </a:schemeClr>
                </a:solidFill>
                <a:effectLst/>
                <a:latin typeface="+mj-lt"/>
                <a:ea typeface="Aptos" panose="020B0004020202020204" pitchFamily="34" charset="0"/>
                <a:cs typeface="Times New Roman" panose="02020603050405020304" pitchFamily="18" charset="0"/>
              </a:rPr>
              <a:t>Ementa: </a:t>
            </a:r>
            <a:r>
              <a:rPr lang="pt-BR" sz="1600" b="1" kern="100" dirty="0">
                <a:effectLst/>
                <a:latin typeface="+mj-lt"/>
                <a:ea typeface="Aptos" panose="020B0004020202020204" pitchFamily="34" charset="0"/>
                <a:cs typeface="Times New Roman" panose="02020603050405020304" pitchFamily="18" charset="0"/>
              </a:rPr>
              <a:t>O tribunal destacou a falta de identificação dos motoristas que cometem infrações de trânsito com veículos da frota municipal, o que resultou em multas pagas pela administração. Foi </a:t>
            </a:r>
            <a:r>
              <a:rPr lang="pt-BR" sz="1600" b="1" kern="100" dirty="0">
                <a:solidFill>
                  <a:schemeClr val="accent1">
                    <a:lumMod val="75000"/>
                  </a:schemeClr>
                </a:solidFill>
                <a:effectLst/>
                <a:latin typeface="+mj-lt"/>
                <a:ea typeface="Aptos" panose="020B0004020202020204" pitchFamily="34" charset="0"/>
                <a:cs typeface="Times New Roman" panose="02020603050405020304" pitchFamily="18" charset="0"/>
              </a:rPr>
              <a:t>recomendada</a:t>
            </a:r>
            <a:r>
              <a:rPr lang="pt-BR" sz="1600" b="1" kern="100" dirty="0">
                <a:effectLst/>
                <a:latin typeface="+mj-lt"/>
                <a:ea typeface="Aptos" panose="020B0004020202020204" pitchFamily="34" charset="0"/>
                <a:cs typeface="Times New Roman" panose="02020603050405020304" pitchFamily="18" charset="0"/>
              </a:rPr>
              <a:t> a implementação de mecanismos administrativos que permitam identificar efetivamente os condutores, complementada por lei municipal. Mesmo diante de medidas iniciadas, o TCE </a:t>
            </a:r>
            <a:r>
              <a:rPr lang="pt-BR" sz="1600" b="1" kern="100" dirty="0">
                <a:solidFill>
                  <a:schemeClr val="accent1">
                    <a:lumMod val="75000"/>
                  </a:schemeClr>
                </a:solidFill>
                <a:effectLst/>
                <a:latin typeface="+mj-lt"/>
                <a:ea typeface="Aptos" panose="020B0004020202020204" pitchFamily="34" charset="0"/>
                <a:cs typeface="Times New Roman" panose="02020603050405020304" pitchFamily="18" charset="0"/>
              </a:rPr>
              <a:t>determinou</a:t>
            </a:r>
            <a:r>
              <a:rPr lang="pt-BR" sz="1600" b="1" kern="100" dirty="0">
                <a:effectLst/>
                <a:latin typeface="+mj-lt"/>
                <a:ea typeface="Aptos" panose="020B0004020202020204" pitchFamily="34" charset="0"/>
                <a:cs typeface="Times New Roman" panose="02020603050405020304" pitchFamily="18" charset="0"/>
              </a:rPr>
              <a:t> que fossem implementados mecanismos de controle remanescentes dentro de 30 dias.</a:t>
            </a:r>
          </a:p>
          <a:p>
            <a:pPr>
              <a:lnSpc>
                <a:spcPct val="115000"/>
              </a:lnSpc>
              <a:spcAft>
                <a:spcPts val="800"/>
              </a:spcAft>
              <a:buNone/>
            </a:pPr>
            <a:r>
              <a:rPr lang="pt-BR" sz="1600" b="1" kern="100" dirty="0">
                <a:solidFill>
                  <a:schemeClr val="accent1">
                    <a:lumMod val="75000"/>
                  </a:schemeClr>
                </a:solidFill>
                <a:effectLst/>
                <a:latin typeface="+mj-lt"/>
                <a:ea typeface="Aptos" panose="020B0004020202020204" pitchFamily="34" charset="0"/>
                <a:cs typeface="Times New Roman" panose="02020603050405020304" pitchFamily="18" charset="0"/>
              </a:rPr>
              <a:t>Relevância: </a:t>
            </a:r>
            <a:r>
              <a:rPr lang="pt-BR" sz="1600" b="1" kern="100" dirty="0">
                <a:effectLst/>
                <a:latin typeface="+mj-lt"/>
                <a:ea typeface="Aptos" panose="020B0004020202020204" pitchFamily="34" charset="0"/>
                <a:cs typeface="Times New Roman" panose="02020603050405020304" pitchFamily="18" charset="0"/>
              </a:rPr>
              <a:t>esse acórdão ilustra a importância da identificação de motoristas, um ponto crítico para responsabilização e controle em sistemas de diários digitais (Itens 4 e 6 do conteúdo).</a:t>
            </a:r>
          </a:p>
        </p:txBody>
      </p:sp>
    </p:spTree>
    <p:extLst>
      <p:ext uri="{BB962C8B-B14F-4D97-AF65-F5344CB8AC3E}">
        <p14:creationId xmlns:p14="http://schemas.microsoft.com/office/powerpoint/2010/main" val="2784292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909C878-AE06-FDB8-D0F8-7ECE2E66D217}"/>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37668959-AC6B-0E06-64BC-C20FEBAF4BF2}"/>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63A00B11-F050-59FF-AF0E-E4C6BBD45B99}"/>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5E75EA21-3AA1-6F8D-21D3-A1E0CFC32DE8}"/>
              </a:ext>
            </a:extLst>
          </p:cNvPr>
          <p:cNvSpPr txBox="1"/>
          <p:nvPr/>
        </p:nvSpPr>
        <p:spPr>
          <a:xfrm>
            <a:off x="70104" y="71664"/>
            <a:ext cx="7586472" cy="369332"/>
          </a:xfrm>
          <a:prstGeom prst="rect">
            <a:avLst/>
          </a:prstGeom>
          <a:noFill/>
        </p:spPr>
        <p:txBody>
          <a:bodyPr wrap="square">
            <a:spAutoFit/>
          </a:bodyPr>
          <a:lstStyle/>
          <a:p>
            <a:r>
              <a:rPr lang="pt-BR" sz="1800" b="1" dirty="0">
                <a:solidFill>
                  <a:schemeClr val="tx1"/>
                </a:solidFill>
              </a:rPr>
              <a:t>⚖️ </a:t>
            </a:r>
            <a:r>
              <a:rPr lang="pt-BR" sz="1800" b="1" dirty="0" err="1">
                <a:solidFill>
                  <a:srgbClr val="365F91"/>
                </a:solidFill>
                <a:latin typeface="+mj-lt"/>
                <a:ea typeface="MS Gothic" panose="020B0609070205080204" pitchFamily="49" charset="-128"/>
                <a:cs typeface="Times New Roman" panose="02020603050405020304" pitchFamily="18" charset="0"/>
              </a:rPr>
              <a:t>Acordãos</a:t>
            </a:r>
            <a:r>
              <a:rPr lang="pt-BR" sz="1800" b="1" dirty="0">
                <a:solidFill>
                  <a:srgbClr val="365F91"/>
                </a:solidFill>
                <a:latin typeface="+mj-lt"/>
                <a:ea typeface="MS Gothic" panose="020B0609070205080204" pitchFamily="49" charset="-128"/>
                <a:cs typeface="Times New Roman" panose="02020603050405020304" pitchFamily="18" charset="0"/>
              </a:rPr>
              <a:t> TCE-PR</a:t>
            </a:r>
          </a:p>
        </p:txBody>
      </p:sp>
      <p:sp>
        <p:nvSpPr>
          <p:cNvPr id="3" name="CaixaDeTexto 2">
            <a:extLst>
              <a:ext uri="{FF2B5EF4-FFF2-40B4-BE49-F238E27FC236}">
                <a16:creationId xmlns:a16="http://schemas.microsoft.com/office/drawing/2014/main" id="{D7EC7737-DA89-5EEE-7A48-0FEDEA0C1D92}"/>
              </a:ext>
            </a:extLst>
          </p:cNvPr>
          <p:cNvSpPr txBox="1"/>
          <p:nvPr/>
        </p:nvSpPr>
        <p:spPr>
          <a:xfrm>
            <a:off x="85344" y="545726"/>
            <a:ext cx="8058912" cy="3683894"/>
          </a:xfrm>
          <a:prstGeom prst="rect">
            <a:avLst/>
          </a:prstGeom>
          <a:noFill/>
        </p:spPr>
        <p:txBody>
          <a:bodyPr wrap="square">
            <a:spAutoFit/>
          </a:bodyPr>
          <a:lstStyle/>
          <a:p>
            <a:pPr>
              <a:lnSpc>
                <a:spcPct val="115000"/>
              </a:lnSpc>
              <a:spcAft>
                <a:spcPts val="800"/>
              </a:spcAft>
              <a:buNone/>
            </a:pP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5. Acórdão 1266/2024 – TCE-PR (Tribunal Pleno, sessão de 06/05/2024; publicado em 15/05/2024)</a:t>
            </a:r>
          </a:p>
          <a:p>
            <a:pPr>
              <a:lnSpc>
                <a:spcPct val="115000"/>
              </a:lnSpc>
              <a:spcAft>
                <a:spcPts val="800"/>
              </a:spcAft>
              <a:buNone/>
            </a:pP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Tema: </a:t>
            </a:r>
            <a:r>
              <a:rPr lang="pt-BR" sz="1700" b="1" kern="100" dirty="0">
                <a:effectLst/>
                <a:latin typeface="+mj-lt"/>
                <a:ea typeface="Aptos" panose="020B0004020202020204" pitchFamily="34" charset="0"/>
                <a:cs typeface="Times New Roman" panose="02020603050405020304" pitchFamily="18" charset="0"/>
              </a:rPr>
              <a:t>Representação no Pregão Eletrônico nº 64/2023.</a:t>
            </a:r>
          </a:p>
          <a:p>
            <a:pPr>
              <a:lnSpc>
                <a:spcPct val="115000"/>
              </a:lnSpc>
              <a:spcAft>
                <a:spcPts val="800"/>
              </a:spcAft>
              <a:buNone/>
            </a:pP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Ementa: </a:t>
            </a:r>
            <a:r>
              <a:rPr lang="pt-BR" sz="1700" b="1" kern="100" dirty="0">
                <a:effectLst/>
                <a:latin typeface="+mj-lt"/>
                <a:ea typeface="Aptos" panose="020B0004020202020204" pitchFamily="34" charset="0"/>
                <a:cs typeface="Times New Roman" panose="02020603050405020304" pitchFamily="18" charset="0"/>
              </a:rPr>
              <a:t>Analisou a contratação de empresa especializada para gestão eletrônica da frota municipal. </a:t>
            </a: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Concluiu</a:t>
            </a:r>
            <a:r>
              <a:rPr lang="pt-BR" sz="1700" b="1" kern="100" dirty="0">
                <a:effectLst/>
                <a:latin typeface="+mj-lt"/>
                <a:ea typeface="Aptos" panose="020B0004020202020204" pitchFamily="34" charset="0"/>
                <a:cs typeface="Times New Roman" panose="02020603050405020304" pitchFamily="18" charset="0"/>
              </a:rPr>
              <a:t> que o edital tinha suficiente detalhamento do objeto, sem indícios de ineficiência ou antieconomicidade, </a:t>
            </a: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resultando</a:t>
            </a:r>
            <a:r>
              <a:rPr lang="pt-BR" sz="1700" b="1" kern="100" dirty="0">
                <a:effectLst/>
                <a:latin typeface="+mj-lt"/>
                <a:ea typeface="Aptos" panose="020B0004020202020204" pitchFamily="34" charset="0"/>
                <a:cs typeface="Times New Roman" panose="02020603050405020304" pitchFamily="18" charset="0"/>
              </a:rPr>
              <a:t> na improcedência da representação, com </a:t>
            </a: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recomendações e determinações encaminhadas.</a:t>
            </a:r>
          </a:p>
          <a:p>
            <a:pPr>
              <a:lnSpc>
                <a:spcPct val="115000"/>
              </a:lnSpc>
              <a:spcAft>
                <a:spcPts val="800"/>
              </a:spcAft>
              <a:buNone/>
            </a:pP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Relevância: </a:t>
            </a:r>
            <a:r>
              <a:rPr lang="pt-BR" sz="1700" b="1" kern="100" dirty="0">
                <a:effectLst/>
                <a:latin typeface="+mj-lt"/>
                <a:ea typeface="Aptos" panose="020B0004020202020204" pitchFamily="34" charset="0"/>
                <a:cs typeface="Times New Roman" panose="02020603050405020304" pitchFamily="18" charset="0"/>
              </a:rPr>
              <a:t>excelente base para debater contratação pública eficiente e bem fundamentada na gestão de frota digital, especialmente embasada em sistemas automatizados.</a:t>
            </a:r>
          </a:p>
        </p:txBody>
      </p:sp>
    </p:spTree>
    <p:extLst>
      <p:ext uri="{BB962C8B-B14F-4D97-AF65-F5344CB8AC3E}">
        <p14:creationId xmlns:p14="http://schemas.microsoft.com/office/powerpoint/2010/main" val="2113240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A168D677-A345-8CC8-0D45-3B9E32F1AAEA}"/>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5F9C0723-57DA-1B44-7DC0-25068F615F94}"/>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AF6B979C-20B4-BD45-CE6C-828EEA99DE13}"/>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29C45980-C0B5-D870-4E84-4D841B4051A1}"/>
              </a:ext>
            </a:extLst>
          </p:cNvPr>
          <p:cNvSpPr txBox="1"/>
          <p:nvPr/>
        </p:nvSpPr>
        <p:spPr>
          <a:xfrm>
            <a:off x="70104" y="71664"/>
            <a:ext cx="7586472" cy="369332"/>
          </a:xfrm>
          <a:prstGeom prst="rect">
            <a:avLst/>
          </a:prstGeom>
          <a:noFill/>
        </p:spPr>
        <p:txBody>
          <a:bodyPr wrap="square">
            <a:spAutoFit/>
          </a:bodyPr>
          <a:lstStyle/>
          <a:p>
            <a:r>
              <a:rPr lang="pt-BR" sz="1800" b="1" dirty="0">
                <a:solidFill>
                  <a:schemeClr val="tx1"/>
                </a:solidFill>
              </a:rPr>
              <a:t>⚖️ </a:t>
            </a:r>
            <a:r>
              <a:rPr lang="pt-BR" sz="1800" b="1" dirty="0" err="1">
                <a:solidFill>
                  <a:srgbClr val="365F91"/>
                </a:solidFill>
                <a:latin typeface="+mj-lt"/>
                <a:ea typeface="MS Gothic" panose="020B0609070205080204" pitchFamily="49" charset="-128"/>
                <a:cs typeface="Times New Roman" panose="02020603050405020304" pitchFamily="18" charset="0"/>
              </a:rPr>
              <a:t>Acordãos</a:t>
            </a:r>
            <a:r>
              <a:rPr lang="pt-BR" sz="1800" b="1" dirty="0">
                <a:solidFill>
                  <a:srgbClr val="365F91"/>
                </a:solidFill>
                <a:latin typeface="+mj-lt"/>
                <a:ea typeface="MS Gothic" panose="020B0609070205080204" pitchFamily="49" charset="-128"/>
                <a:cs typeface="Times New Roman" panose="02020603050405020304" pitchFamily="18" charset="0"/>
              </a:rPr>
              <a:t> TCU</a:t>
            </a:r>
          </a:p>
        </p:txBody>
      </p:sp>
      <p:sp>
        <p:nvSpPr>
          <p:cNvPr id="3" name="CaixaDeTexto 2">
            <a:extLst>
              <a:ext uri="{FF2B5EF4-FFF2-40B4-BE49-F238E27FC236}">
                <a16:creationId xmlns:a16="http://schemas.microsoft.com/office/drawing/2014/main" id="{5997B1FA-C14E-FEEC-E06A-5F9081A73898}"/>
              </a:ext>
            </a:extLst>
          </p:cNvPr>
          <p:cNvSpPr txBox="1"/>
          <p:nvPr/>
        </p:nvSpPr>
        <p:spPr>
          <a:xfrm>
            <a:off x="70104" y="488470"/>
            <a:ext cx="7354824" cy="3082190"/>
          </a:xfrm>
          <a:prstGeom prst="rect">
            <a:avLst/>
          </a:prstGeom>
          <a:noFill/>
        </p:spPr>
        <p:txBody>
          <a:bodyPr wrap="square">
            <a:spAutoFit/>
          </a:bodyPr>
          <a:lstStyle/>
          <a:p>
            <a:pPr>
              <a:lnSpc>
                <a:spcPct val="115000"/>
              </a:lnSpc>
              <a:spcAft>
                <a:spcPts val="800"/>
              </a:spcAft>
              <a:buNone/>
            </a:pP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6. Acórdão nº 82/2025 – Plenário do TCU</a:t>
            </a:r>
          </a:p>
          <a:p>
            <a:pPr>
              <a:lnSpc>
                <a:spcPct val="115000"/>
              </a:lnSpc>
              <a:spcAft>
                <a:spcPts val="800"/>
              </a:spcAft>
              <a:buNone/>
            </a:pPr>
            <a:r>
              <a:rPr lang="pt-BR" sz="1700" b="1" kern="100" dirty="0">
                <a:effectLst/>
                <a:latin typeface="+mj-lt"/>
                <a:ea typeface="Aptos" panose="020B0004020202020204" pitchFamily="34" charset="0"/>
                <a:cs typeface="Times New Roman" panose="02020603050405020304" pitchFamily="18" charset="0"/>
              </a:rPr>
              <a:t>Este acórdão trata especificamente da obrigatoriedade do uso de um sistema de rastreamento e telemetria em frotas públicas. Sua aprovação em plenário indica que o TCU reforça a necessidade de integração tecnológica em controles de frota, com foco em aperfeiçoamento de transparência e responsabilização.</a:t>
            </a:r>
          </a:p>
          <a:p>
            <a:pPr>
              <a:lnSpc>
                <a:spcPct val="115000"/>
              </a:lnSpc>
              <a:spcAft>
                <a:spcPts val="800"/>
              </a:spcAft>
              <a:buNone/>
            </a:pP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Exigência de rastreamento e telemetria.</a:t>
            </a:r>
          </a:p>
          <a:p>
            <a:pPr>
              <a:lnSpc>
                <a:spcPct val="115000"/>
              </a:lnSpc>
              <a:spcAft>
                <a:spcPts val="800"/>
              </a:spcAft>
              <a:buNone/>
            </a:pPr>
            <a:r>
              <a:rPr lang="pt-BR" sz="1700" b="1" kern="100" dirty="0">
                <a:effectLst/>
                <a:latin typeface="+mj-lt"/>
                <a:ea typeface="Aptos" panose="020B0004020202020204" pitchFamily="34" charset="0"/>
                <a:cs typeface="Times New Roman" panose="02020603050405020304" pitchFamily="18" charset="0"/>
              </a:rPr>
              <a:t>Base normativa para integrar sistemas automatizados de diário de bordo e rastreamento.</a:t>
            </a:r>
          </a:p>
        </p:txBody>
      </p:sp>
    </p:spTree>
    <p:extLst>
      <p:ext uri="{BB962C8B-B14F-4D97-AF65-F5344CB8AC3E}">
        <p14:creationId xmlns:p14="http://schemas.microsoft.com/office/powerpoint/2010/main" val="2344430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12BB46AC-DEB3-B369-D839-2F825BA4DB13}"/>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8CC3A2C4-E82C-D5C5-BDBD-ED0D6DAC863D}"/>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49D00369-F6A5-9974-75D5-8F3A979C57F3}"/>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50FC6C56-3B41-93F1-59FA-3CC1F4C6A603}"/>
              </a:ext>
            </a:extLst>
          </p:cNvPr>
          <p:cNvSpPr txBox="1"/>
          <p:nvPr/>
        </p:nvSpPr>
        <p:spPr>
          <a:xfrm>
            <a:off x="70104" y="71664"/>
            <a:ext cx="7586472" cy="369332"/>
          </a:xfrm>
          <a:prstGeom prst="rect">
            <a:avLst/>
          </a:prstGeom>
          <a:noFill/>
        </p:spPr>
        <p:txBody>
          <a:bodyPr wrap="square">
            <a:spAutoFit/>
          </a:bodyPr>
          <a:lstStyle/>
          <a:p>
            <a:r>
              <a:rPr lang="pt-BR" sz="1800" b="1" dirty="0">
                <a:solidFill>
                  <a:srgbClr val="365F91"/>
                </a:solidFill>
                <a:latin typeface="+mj-lt"/>
                <a:ea typeface="MS Gothic" panose="020B0609070205080204" pitchFamily="49" charset="-128"/>
                <a:cs typeface="Times New Roman" panose="02020603050405020304" pitchFamily="18" charset="0"/>
              </a:rPr>
              <a:t>Informações complementares</a:t>
            </a:r>
          </a:p>
        </p:txBody>
      </p:sp>
      <p:sp>
        <p:nvSpPr>
          <p:cNvPr id="9" name="CaixaDeTexto 8">
            <a:extLst>
              <a:ext uri="{FF2B5EF4-FFF2-40B4-BE49-F238E27FC236}">
                <a16:creationId xmlns:a16="http://schemas.microsoft.com/office/drawing/2014/main" id="{35958F87-5F63-F1DC-BA37-CD8553164BEB}"/>
              </a:ext>
            </a:extLst>
          </p:cNvPr>
          <p:cNvSpPr txBox="1"/>
          <p:nvPr/>
        </p:nvSpPr>
        <p:spPr>
          <a:xfrm>
            <a:off x="57912" y="486972"/>
            <a:ext cx="7927848" cy="3426387"/>
          </a:xfrm>
          <a:prstGeom prst="rect">
            <a:avLst/>
          </a:prstGeom>
          <a:noFill/>
        </p:spPr>
        <p:txBody>
          <a:bodyPr wrap="square">
            <a:spAutoFit/>
          </a:bodyPr>
          <a:lstStyle/>
          <a:p>
            <a:pPr>
              <a:buFont typeface="Arial"/>
              <a:buNone/>
            </a:pPr>
            <a:r>
              <a:rPr lang="pt-BR" sz="1700" b="1" dirty="0">
                <a:solidFill>
                  <a:schemeClr val="accent1">
                    <a:lumMod val="75000"/>
                  </a:schemeClr>
                </a:solidFill>
                <a:latin typeface="+mj-lt"/>
                <a:ea typeface="MS Gothic" panose="020B0609070205080204" pitchFamily="49" charset="-128"/>
                <a:cs typeface="Times New Roman" panose="02020603050405020304" pitchFamily="18" charset="0"/>
              </a:rPr>
              <a:t>Normativos TCE-PR e relação com a prestação de contas  SIM-AM </a:t>
            </a:r>
          </a:p>
          <a:p>
            <a:pPr>
              <a:lnSpc>
                <a:spcPct val="115000"/>
              </a:lnSpc>
              <a:spcAft>
                <a:spcPts val="800"/>
              </a:spcAft>
              <a:buNone/>
            </a:pPr>
            <a:r>
              <a:rPr lang="pt-BR" sz="1700" b="1" dirty="0">
                <a:effectLst/>
                <a:latin typeface="+mj-lt"/>
                <a:ea typeface="Aptos" panose="020B0004020202020204" pitchFamily="34" charset="0"/>
              </a:rPr>
              <a:t>Sistema oficial do TCE-PR para recepção e processamento de informações municipais (inclui módulos que subsidiam análise de gastos de frota).</a:t>
            </a:r>
          </a:p>
          <a:p>
            <a:r>
              <a:rPr lang="pt-BR" sz="1700" b="1" dirty="0">
                <a:solidFill>
                  <a:schemeClr val="accent1">
                    <a:lumMod val="75000"/>
                  </a:schemeClr>
                </a:solidFill>
                <a:latin typeface="+mj-lt"/>
                <a:ea typeface="MS Gothic" panose="020B0609070205080204" pitchFamily="49" charset="-128"/>
                <a:cs typeface="Times New Roman" panose="02020603050405020304" pitchFamily="18" charset="0"/>
              </a:rPr>
              <a:t>Notas/Comunicados do SIM-AM</a:t>
            </a:r>
          </a:p>
          <a:p>
            <a:r>
              <a:rPr lang="pt-BR" sz="1700" b="1" dirty="0">
                <a:latin typeface="+mj-lt"/>
              </a:rPr>
              <a:t>Publicações e notas operacionais orientam layouts, envio e correções; acompanhar alterações evita rejeições.</a:t>
            </a:r>
          </a:p>
          <a:p>
            <a:endParaRPr lang="pt-BR" sz="1700" b="1" dirty="0">
              <a:solidFill>
                <a:srgbClr val="365F91"/>
              </a:solidFill>
              <a:latin typeface="+mj-lt"/>
              <a:ea typeface="MS Gothic" panose="020B0609070205080204" pitchFamily="49" charset="-128"/>
              <a:cs typeface="Times New Roman" panose="02020603050405020304" pitchFamily="18" charset="0"/>
            </a:endParaRPr>
          </a:p>
          <a:p>
            <a:r>
              <a:rPr lang="pt-BR" sz="1700" b="1" dirty="0">
                <a:solidFill>
                  <a:schemeClr val="accent1">
                    <a:lumMod val="75000"/>
                  </a:schemeClr>
                </a:solidFill>
                <a:latin typeface="+mj-lt"/>
                <a:ea typeface="MS Gothic" panose="020B0609070205080204" pitchFamily="49" charset="-128"/>
                <a:cs typeface="Times New Roman" panose="02020603050405020304" pitchFamily="18" charset="0"/>
              </a:rPr>
              <a:t>Resolução 28/2011 (SIT/Prestação de Contas)</a:t>
            </a:r>
          </a:p>
          <a:p>
            <a:r>
              <a:rPr lang="pt-BR" sz="1700" b="1" dirty="0">
                <a:latin typeface="+mj-lt"/>
              </a:rPr>
              <a:t>Norma estruturante que instituiu o SIT (transferências) e reforça digitalização e padronização da prestação de contas — cenário que dialoga com a lógica do SIM-AM e da fiscalização eletrônica.</a:t>
            </a:r>
          </a:p>
          <a:p>
            <a:pPr>
              <a:lnSpc>
                <a:spcPct val="115000"/>
              </a:lnSpc>
              <a:spcAft>
                <a:spcPts val="800"/>
              </a:spcAft>
              <a:buNone/>
            </a:pPr>
            <a:r>
              <a:rPr lang="pt-BR" sz="1700" b="1" kern="100" dirty="0">
                <a:latin typeface="+mj-lt"/>
                <a:ea typeface="Aptos" panose="020B0004020202020204" pitchFamily="34" charset="0"/>
                <a:cs typeface="Times New Roman" panose="02020603050405020304" pitchFamily="18" charset="0"/>
              </a:rPr>
              <a:t>Governo Digital e Assinaturas.</a:t>
            </a:r>
            <a:endParaRPr lang="pt-BR" sz="1700" dirty="0"/>
          </a:p>
        </p:txBody>
      </p:sp>
    </p:spTree>
    <p:extLst>
      <p:ext uri="{BB962C8B-B14F-4D97-AF65-F5344CB8AC3E}">
        <p14:creationId xmlns:p14="http://schemas.microsoft.com/office/powerpoint/2010/main" val="3684832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1E81A9E3-D647-4FB5-3E38-F072AA196F6A}"/>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56D382EB-BE8A-F5E6-1B4E-ABAD7A00B551}"/>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2ACCBE6C-AB9A-FB13-BC8C-3840C2CF60E3}"/>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019C7E99-A173-CE8C-97CA-D81F23495B56}"/>
              </a:ext>
            </a:extLst>
          </p:cNvPr>
          <p:cNvSpPr txBox="1"/>
          <p:nvPr/>
        </p:nvSpPr>
        <p:spPr>
          <a:xfrm>
            <a:off x="70104" y="71664"/>
            <a:ext cx="7586472" cy="369332"/>
          </a:xfrm>
          <a:prstGeom prst="rect">
            <a:avLst/>
          </a:prstGeom>
          <a:noFill/>
        </p:spPr>
        <p:txBody>
          <a:bodyPr wrap="square">
            <a:spAutoFit/>
          </a:bodyPr>
          <a:lstStyle/>
          <a:p>
            <a:r>
              <a:rPr lang="pt-BR" sz="1800" b="1" dirty="0">
                <a:solidFill>
                  <a:srgbClr val="365F91"/>
                </a:solidFill>
                <a:latin typeface="+mj-lt"/>
                <a:ea typeface="MS Gothic" panose="020B0609070205080204" pitchFamily="49" charset="-128"/>
                <a:cs typeface="Times New Roman" panose="02020603050405020304" pitchFamily="18" charset="0"/>
              </a:rPr>
              <a:t>Complemento</a:t>
            </a:r>
          </a:p>
        </p:txBody>
      </p:sp>
      <p:sp>
        <p:nvSpPr>
          <p:cNvPr id="3" name="CaixaDeTexto 2">
            <a:extLst>
              <a:ext uri="{FF2B5EF4-FFF2-40B4-BE49-F238E27FC236}">
                <a16:creationId xmlns:a16="http://schemas.microsoft.com/office/drawing/2014/main" id="{DBD6DA7F-4795-83E9-9C9A-F142D066F771}"/>
              </a:ext>
            </a:extLst>
          </p:cNvPr>
          <p:cNvSpPr txBox="1"/>
          <p:nvPr/>
        </p:nvSpPr>
        <p:spPr>
          <a:xfrm>
            <a:off x="60960" y="447406"/>
            <a:ext cx="7400544" cy="3193182"/>
          </a:xfrm>
          <a:prstGeom prst="rect">
            <a:avLst/>
          </a:prstGeom>
          <a:noFill/>
        </p:spPr>
        <p:txBody>
          <a:bodyPr wrap="square">
            <a:spAutoFit/>
          </a:bodyPr>
          <a:lstStyle/>
          <a:p>
            <a:pPr>
              <a:lnSpc>
                <a:spcPct val="115000"/>
              </a:lnSpc>
              <a:spcAft>
                <a:spcPts val="800"/>
              </a:spcAft>
              <a:buNone/>
            </a:pPr>
            <a:r>
              <a:rPr lang="pt-BR" sz="1700" b="1" u="sng" kern="100" dirty="0">
                <a:solidFill>
                  <a:schemeClr val="accent1">
                    <a:lumMod val="75000"/>
                  </a:schemeClr>
                </a:solidFill>
                <a:effectLst/>
                <a:latin typeface="+mj-lt"/>
                <a:ea typeface="Aptos" panose="020B0004020202020204" pitchFamily="34" charset="0"/>
                <a:cs typeface="Times New Roman" panose="02020603050405020304" pitchFamily="18" charset="0"/>
              </a:rPr>
              <a:t>Modelos/roteiros rápidos:</a:t>
            </a:r>
          </a:p>
          <a:p>
            <a:pPr marL="285750" indent="-285750">
              <a:lnSpc>
                <a:spcPct val="115000"/>
              </a:lnSpc>
              <a:spcAft>
                <a:spcPts val="800"/>
              </a:spcAft>
              <a:buFont typeface="Wingdings" panose="05000000000000000000" pitchFamily="2" charset="2"/>
              <a:buChar char="ü"/>
            </a:pPr>
            <a:r>
              <a:rPr lang="pt-BR" sz="1700" b="1" kern="100" dirty="0">
                <a:effectLst/>
                <a:latin typeface="+mj-lt"/>
                <a:ea typeface="Aptos" panose="020B0004020202020204" pitchFamily="34" charset="0"/>
                <a:cs typeface="Times New Roman" panose="02020603050405020304" pitchFamily="18" charset="0"/>
              </a:rPr>
              <a:t>Checklist diário (saída/retorno): 12 itens críticos + foto obrigatória do odômetro;</a:t>
            </a:r>
          </a:p>
          <a:p>
            <a:pPr marL="285750" indent="-285750">
              <a:lnSpc>
                <a:spcPct val="115000"/>
              </a:lnSpc>
              <a:spcAft>
                <a:spcPts val="800"/>
              </a:spcAft>
              <a:buFont typeface="Wingdings" panose="05000000000000000000" pitchFamily="2" charset="2"/>
              <a:buChar char="ü"/>
            </a:pPr>
            <a:r>
              <a:rPr lang="pt-BR" sz="1700" b="1" kern="100" dirty="0">
                <a:effectLst/>
                <a:latin typeface="+mj-lt"/>
                <a:ea typeface="Aptos" panose="020B0004020202020204" pitchFamily="34" charset="0"/>
                <a:cs typeface="Times New Roman" panose="02020603050405020304" pitchFamily="18" charset="0"/>
              </a:rPr>
              <a:t>Regra de negócio (exemplo): </a:t>
            </a:r>
            <a:r>
              <a:rPr lang="pt-BR" sz="1700" b="1" kern="100" dirty="0" err="1">
                <a:effectLst/>
                <a:latin typeface="+mj-lt"/>
                <a:ea typeface="Aptos" panose="020B0004020202020204" pitchFamily="34" charset="0"/>
                <a:cs typeface="Times New Roman" panose="02020603050405020304" pitchFamily="18" charset="0"/>
              </a:rPr>
              <a:t>abastecimentos_dia</a:t>
            </a:r>
            <a:r>
              <a:rPr lang="pt-BR" sz="1700" b="1" kern="100" dirty="0">
                <a:effectLst/>
                <a:latin typeface="+mj-lt"/>
                <a:ea typeface="Aptos" panose="020B0004020202020204" pitchFamily="34" charset="0"/>
                <a:cs typeface="Times New Roman" panose="02020603050405020304" pitchFamily="18" charset="0"/>
              </a:rPr>
              <a:t> ≤ 2 e litros ≤ </a:t>
            </a:r>
            <a:r>
              <a:rPr lang="pt-BR" sz="1700" b="1" kern="100" dirty="0" err="1">
                <a:effectLst/>
                <a:latin typeface="+mj-lt"/>
                <a:ea typeface="Aptos" panose="020B0004020202020204" pitchFamily="34" charset="0"/>
                <a:cs typeface="Times New Roman" panose="02020603050405020304" pitchFamily="18" charset="0"/>
              </a:rPr>
              <a:t>capacidade_tanque</a:t>
            </a:r>
            <a:r>
              <a:rPr lang="pt-BR" sz="1700" b="1" kern="100" dirty="0">
                <a:effectLst/>
                <a:latin typeface="+mj-lt"/>
                <a:ea typeface="Aptos" panose="020B0004020202020204" pitchFamily="34" charset="0"/>
                <a:cs typeface="Times New Roman" panose="02020603050405020304" pitchFamily="18" charset="0"/>
              </a:rPr>
              <a:t> e </a:t>
            </a:r>
            <a:r>
              <a:rPr lang="pt-BR" sz="1700" b="1" kern="100" dirty="0" err="1">
                <a:effectLst/>
                <a:latin typeface="+mj-lt"/>
                <a:ea typeface="Aptos" panose="020B0004020202020204" pitchFamily="34" charset="0"/>
                <a:cs typeface="Times New Roman" panose="02020603050405020304" pitchFamily="18" charset="0"/>
              </a:rPr>
              <a:t>km_atual</a:t>
            </a:r>
            <a:r>
              <a:rPr lang="pt-BR" sz="1700" b="1" kern="100" dirty="0">
                <a:effectLst/>
                <a:latin typeface="+mj-lt"/>
                <a:ea typeface="Aptos" panose="020B0004020202020204" pitchFamily="34" charset="0"/>
                <a:cs typeface="Times New Roman" panose="02020603050405020304" pitchFamily="18" charset="0"/>
              </a:rPr>
              <a:t> &gt; </a:t>
            </a:r>
            <a:r>
              <a:rPr lang="pt-BR" sz="1700" b="1" kern="100" dirty="0" err="1">
                <a:effectLst/>
                <a:latin typeface="+mj-lt"/>
                <a:ea typeface="Aptos" panose="020B0004020202020204" pitchFamily="34" charset="0"/>
                <a:cs typeface="Times New Roman" panose="02020603050405020304" pitchFamily="18" charset="0"/>
              </a:rPr>
              <a:t>km_anterior</a:t>
            </a:r>
            <a:r>
              <a:rPr lang="pt-BR" sz="1700" b="1" kern="100" dirty="0">
                <a:latin typeface="+mj-lt"/>
                <a:ea typeface="Aptos" panose="020B0004020202020204" pitchFamily="34" charset="0"/>
                <a:cs typeface="Times New Roman" panose="02020603050405020304" pitchFamily="18" charset="0"/>
              </a:rPr>
              <a:t>;</a:t>
            </a:r>
            <a:endParaRPr lang="pt-BR" sz="1700" b="1" kern="100" dirty="0">
              <a:effectLst/>
              <a:latin typeface="+mj-lt"/>
              <a:ea typeface="Aptos" panose="020B0004020202020204" pitchFamily="34" charset="0"/>
              <a:cs typeface="Times New Roman" panose="02020603050405020304" pitchFamily="18" charset="0"/>
            </a:endParaRPr>
          </a:p>
          <a:p>
            <a:pPr marL="285750" indent="-285750">
              <a:lnSpc>
                <a:spcPct val="115000"/>
              </a:lnSpc>
              <a:spcAft>
                <a:spcPts val="800"/>
              </a:spcAft>
              <a:buFont typeface="Wingdings" panose="05000000000000000000" pitchFamily="2" charset="2"/>
              <a:buChar char="ü"/>
            </a:pPr>
            <a:r>
              <a:rPr lang="pt-BR" sz="1700" b="1" kern="100" dirty="0">
                <a:effectLst/>
                <a:latin typeface="+mj-lt"/>
                <a:ea typeface="Aptos" panose="020B0004020202020204" pitchFamily="34" charset="0"/>
                <a:cs typeface="Times New Roman" panose="02020603050405020304" pitchFamily="18" charset="0"/>
              </a:rPr>
              <a:t>KPI de conformidade: %</a:t>
            </a:r>
            <a:r>
              <a:rPr lang="pt-BR" sz="1700" b="1" kern="100" dirty="0" err="1">
                <a:effectLst/>
                <a:latin typeface="+mj-lt"/>
                <a:ea typeface="Aptos" panose="020B0004020202020204" pitchFamily="34" charset="0"/>
                <a:cs typeface="Times New Roman" panose="02020603050405020304" pitchFamily="18" charset="0"/>
              </a:rPr>
              <a:t>registros_completos</a:t>
            </a:r>
            <a:r>
              <a:rPr lang="pt-BR" sz="1700" b="1" kern="100" dirty="0">
                <a:effectLst/>
                <a:latin typeface="+mj-lt"/>
                <a:ea typeface="Aptos" panose="020B0004020202020204" pitchFamily="34" charset="0"/>
                <a:cs typeface="Times New Roman" panose="02020603050405020304" pitchFamily="18" charset="0"/>
              </a:rPr>
              <a:t> = (</a:t>
            </a:r>
            <a:r>
              <a:rPr lang="pt-BR" sz="1700" b="1" kern="100" dirty="0" err="1">
                <a:effectLst/>
                <a:latin typeface="+mj-lt"/>
                <a:ea typeface="Aptos" panose="020B0004020202020204" pitchFamily="34" charset="0"/>
                <a:cs typeface="Times New Roman" panose="02020603050405020304" pitchFamily="18" charset="0"/>
              </a:rPr>
              <a:t>registros_validos</a:t>
            </a:r>
            <a:r>
              <a:rPr lang="pt-BR" sz="1700" b="1" kern="100" dirty="0">
                <a:effectLst/>
                <a:latin typeface="+mj-lt"/>
                <a:ea typeface="Aptos" panose="020B0004020202020204" pitchFamily="34" charset="0"/>
                <a:cs typeface="Times New Roman" panose="02020603050405020304" pitchFamily="18" charset="0"/>
              </a:rPr>
              <a:t> / </a:t>
            </a:r>
            <a:r>
              <a:rPr lang="pt-BR" sz="1700" b="1" kern="100" dirty="0" err="1">
                <a:effectLst/>
                <a:latin typeface="+mj-lt"/>
                <a:ea typeface="Aptos" panose="020B0004020202020204" pitchFamily="34" charset="0"/>
                <a:cs typeface="Times New Roman" panose="02020603050405020304" pitchFamily="18" charset="0"/>
              </a:rPr>
              <a:t>registros_totais</a:t>
            </a:r>
            <a:r>
              <a:rPr lang="pt-BR" sz="1700" b="1" kern="100" dirty="0">
                <a:effectLst/>
                <a:latin typeface="+mj-lt"/>
                <a:ea typeface="Aptos" panose="020B0004020202020204" pitchFamily="34" charset="0"/>
                <a:cs typeface="Times New Roman" panose="02020603050405020304" pitchFamily="18" charset="0"/>
              </a:rPr>
              <a:t>) × 100;</a:t>
            </a:r>
          </a:p>
          <a:p>
            <a:pPr marL="285750" indent="-285750">
              <a:lnSpc>
                <a:spcPct val="115000"/>
              </a:lnSpc>
              <a:spcAft>
                <a:spcPts val="800"/>
              </a:spcAft>
              <a:buFont typeface="Wingdings" panose="05000000000000000000" pitchFamily="2" charset="2"/>
              <a:buChar char="ü"/>
            </a:pPr>
            <a:r>
              <a:rPr lang="pt-BR" sz="1700" b="1" kern="100" dirty="0">
                <a:effectLst/>
                <a:latin typeface="+mj-lt"/>
                <a:ea typeface="Aptos" panose="020B0004020202020204" pitchFamily="34" charset="0"/>
                <a:cs typeface="Times New Roman" panose="02020603050405020304" pitchFamily="18" charset="0"/>
              </a:rPr>
              <a:t>Plano de ação para desvios: abrir tarefa, prazo, responsável, evidência de saneamento</a:t>
            </a:r>
            <a:r>
              <a:rPr lang="pt-BR" sz="1700" b="1" kern="100" dirty="0">
                <a:latin typeface="+mj-lt"/>
                <a:ea typeface="Aptos" panose="020B0004020202020204" pitchFamily="34" charset="0"/>
                <a:cs typeface="Times New Roman" panose="02020603050405020304" pitchFamily="18" charset="0"/>
              </a:rPr>
              <a:t>;</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2256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3AF84487-EDEC-76D1-0CED-E4AEB00439EF}"/>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8D39BB6E-8398-902A-79C6-57C5CC3B7E18}"/>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E4946B87-4EF5-B39D-CE62-829C64B74164}"/>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3" name="CaixaDeTexto 2">
            <a:extLst>
              <a:ext uri="{FF2B5EF4-FFF2-40B4-BE49-F238E27FC236}">
                <a16:creationId xmlns:a16="http://schemas.microsoft.com/office/drawing/2014/main" id="{8EC9A621-ED14-889A-9F9F-BB22617F70B8}"/>
              </a:ext>
            </a:extLst>
          </p:cNvPr>
          <p:cNvSpPr txBox="1"/>
          <p:nvPr/>
        </p:nvSpPr>
        <p:spPr>
          <a:xfrm>
            <a:off x="109728" y="406677"/>
            <a:ext cx="7900416" cy="3595280"/>
          </a:xfrm>
          <a:prstGeom prst="rect">
            <a:avLst/>
          </a:prstGeom>
          <a:noFill/>
        </p:spPr>
        <p:txBody>
          <a:bodyPr wrap="square">
            <a:spAutoFit/>
          </a:bodyPr>
          <a:lstStyle/>
          <a:p>
            <a:pPr>
              <a:lnSpc>
                <a:spcPct val="115000"/>
              </a:lnSpc>
              <a:spcAft>
                <a:spcPts val="800"/>
              </a:spcAft>
              <a:buNone/>
            </a:pPr>
            <a:r>
              <a:rPr lang="pt-BR" sz="1700" b="1" kern="100" dirty="0">
                <a:solidFill>
                  <a:schemeClr val="accent1">
                    <a:lumMod val="75000"/>
                  </a:schemeClr>
                </a:solidFill>
                <a:effectLst/>
                <a:latin typeface="+mj-lt"/>
                <a:ea typeface="Aptos" panose="020B0004020202020204" pitchFamily="34" charset="0"/>
                <a:cs typeface="Times New Roman" panose="02020603050405020304" pitchFamily="18" charset="0"/>
              </a:rPr>
              <a:t>Checklist para gestores:</a:t>
            </a:r>
          </a:p>
          <a:p>
            <a:pPr>
              <a:lnSpc>
                <a:spcPct val="115000"/>
              </a:lnSpc>
              <a:spcAft>
                <a:spcPts val="800"/>
              </a:spcAft>
              <a:buNone/>
            </a:pPr>
            <a:r>
              <a:rPr lang="pt-BR" sz="1700" b="1" kern="100" dirty="0">
                <a:effectLst/>
                <a:latin typeface="+mj-lt"/>
                <a:ea typeface="Aptos" panose="020B0004020202020204" pitchFamily="34" charset="0"/>
                <a:cs typeface="Times New Roman" panose="02020603050405020304" pitchFamily="18" charset="0"/>
              </a:rPr>
              <a:t>	•	Campos obrigatórios definidos e bloqueados;</a:t>
            </a:r>
          </a:p>
          <a:p>
            <a:pPr>
              <a:lnSpc>
                <a:spcPct val="115000"/>
              </a:lnSpc>
              <a:spcAft>
                <a:spcPts val="800"/>
              </a:spcAft>
              <a:buNone/>
            </a:pPr>
            <a:r>
              <a:rPr lang="pt-BR" sz="1700" b="1" kern="100" dirty="0">
                <a:effectLst/>
                <a:latin typeface="+mj-lt"/>
                <a:ea typeface="Aptos" panose="020B0004020202020204" pitchFamily="34" charset="0"/>
                <a:cs typeface="Times New Roman" panose="02020603050405020304" pitchFamily="18" charset="0"/>
              </a:rPr>
              <a:t>	•	IA treinada para sugerir e validar dados;</a:t>
            </a:r>
          </a:p>
          <a:p>
            <a:pPr>
              <a:lnSpc>
                <a:spcPct val="115000"/>
              </a:lnSpc>
              <a:spcAft>
                <a:spcPts val="800"/>
              </a:spcAft>
              <a:buNone/>
            </a:pPr>
            <a:r>
              <a:rPr lang="pt-BR" sz="1700" b="1" kern="100" dirty="0">
                <a:effectLst/>
                <a:latin typeface="+mj-lt"/>
                <a:ea typeface="Aptos" panose="020B0004020202020204" pitchFamily="34" charset="0"/>
                <a:cs typeface="Times New Roman" panose="02020603050405020304" pitchFamily="18" charset="0"/>
              </a:rPr>
              <a:t>	•	Validação automática de quilometragem e consumo;</a:t>
            </a:r>
          </a:p>
          <a:p>
            <a:pPr>
              <a:lnSpc>
                <a:spcPct val="115000"/>
              </a:lnSpc>
              <a:spcAft>
                <a:spcPts val="800"/>
              </a:spcAft>
              <a:buNone/>
            </a:pPr>
            <a:r>
              <a:rPr lang="pt-BR" sz="1700" b="1" kern="100" dirty="0">
                <a:effectLst/>
                <a:latin typeface="+mj-lt"/>
                <a:ea typeface="Aptos" panose="020B0004020202020204" pitchFamily="34" charset="0"/>
                <a:cs typeface="Times New Roman" panose="02020603050405020304" pitchFamily="18" charset="0"/>
              </a:rPr>
              <a:t>	•	Assinaturas digitais integradas;</a:t>
            </a:r>
          </a:p>
          <a:p>
            <a:pPr>
              <a:lnSpc>
                <a:spcPct val="115000"/>
              </a:lnSpc>
              <a:spcAft>
                <a:spcPts val="800"/>
              </a:spcAft>
              <a:buNone/>
            </a:pPr>
            <a:r>
              <a:rPr lang="pt-BR" sz="1700" b="1" kern="100" dirty="0">
                <a:effectLst/>
                <a:latin typeface="+mj-lt"/>
                <a:ea typeface="Aptos" panose="020B0004020202020204" pitchFamily="34" charset="0"/>
                <a:cs typeface="Times New Roman" panose="02020603050405020304" pitchFamily="18" charset="0"/>
              </a:rPr>
              <a:t>	•	Aplicativo acessível em celular/tablet;</a:t>
            </a:r>
          </a:p>
          <a:p>
            <a:pPr>
              <a:lnSpc>
                <a:spcPct val="115000"/>
              </a:lnSpc>
              <a:spcAft>
                <a:spcPts val="800"/>
              </a:spcAft>
              <a:buNone/>
            </a:pPr>
            <a:r>
              <a:rPr lang="pt-BR" sz="1700" b="1" kern="100" dirty="0">
                <a:effectLst/>
                <a:latin typeface="+mj-lt"/>
                <a:ea typeface="Aptos" panose="020B0004020202020204" pitchFamily="34" charset="0"/>
                <a:cs typeface="Times New Roman" panose="02020603050405020304" pitchFamily="18" charset="0"/>
              </a:rPr>
              <a:t>	•	Integração com telemetria;</a:t>
            </a:r>
          </a:p>
          <a:p>
            <a:pPr>
              <a:lnSpc>
                <a:spcPct val="115000"/>
              </a:lnSpc>
              <a:spcAft>
                <a:spcPts val="800"/>
              </a:spcAft>
              <a:buNone/>
            </a:pPr>
            <a:r>
              <a:rPr lang="pt-BR" sz="1700" b="1" kern="100" dirty="0">
                <a:effectLst/>
                <a:latin typeface="+mj-lt"/>
                <a:ea typeface="Aptos" panose="020B0004020202020204" pitchFamily="34" charset="0"/>
                <a:cs typeface="Times New Roman" panose="02020603050405020304" pitchFamily="18" charset="0"/>
              </a:rPr>
              <a:t>	•	Histórico consolidado mensal/anuais;</a:t>
            </a:r>
          </a:p>
          <a:p>
            <a:pPr>
              <a:lnSpc>
                <a:spcPct val="115000"/>
              </a:lnSpc>
              <a:spcAft>
                <a:spcPts val="800"/>
              </a:spcAft>
              <a:buNone/>
            </a:pPr>
            <a:r>
              <a:rPr lang="pt-BR" sz="1700" b="1" kern="100" dirty="0">
                <a:effectLst/>
                <a:latin typeface="+mj-lt"/>
                <a:ea typeface="Aptos" panose="020B0004020202020204" pitchFamily="34" charset="0"/>
                <a:cs typeface="Times New Roman" panose="02020603050405020304" pitchFamily="18" charset="0"/>
              </a:rPr>
              <a:t>	•	Painel de conformidade ativo e auditável</a:t>
            </a:r>
            <a:r>
              <a:rPr lang="pt-BR" sz="1700" b="1" kern="100" dirty="0">
                <a:latin typeface="+mj-lt"/>
                <a:ea typeface="Aptos" panose="020B0004020202020204" pitchFamily="34" charset="0"/>
                <a:cs typeface="Times New Roman" panose="02020603050405020304" pitchFamily="18" charset="0"/>
              </a:rPr>
              <a:t>;</a:t>
            </a:r>
            <a:endParaRPr lang="pt-BR" sz="1700" b="1" kern="100" dirty="0">
              <a:effectLst/>
              <a:latin typeface="+mj-lt"/>
              <a:ea typeface="Aptos" panose="020B000402020202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501B6E67-0968-DC6F-17D2-EA1EBF982508}"/>
              </a:ext>
            </a:extLst>
          </p:cNvPr>
          <p:cNvSpPr txBox="1"/>
          <p:nvPr/>
        </p:nvSpPr>
        <p:spPr>
          <a:xfrm>
            <a:off x="70104" y="71664"/>
            <a:ext cx="7586472" cy="369332"/>
          </a:xfrm>
          <a:prstGeom prst="rect">
            <a:avLst/>
          </a:prstGeom>
          <a:noFill/>
        </p:spPr>
        <p:txBody>
          <a:bodyPr wrap="square">
            <a:spAutoFit/>
          </a:bodyPr>
          <a:lstStyle/>
          <a:p>
            <a:r>
              <a:rPr lang="pt-BR" sz="1800" b="1" dirty="0">
                <a:solidFill>
                  <a:srgbClr val="365F91"/>
                </a:solidFill>
                <a:latin typeface="+mj-lt"/>
                <a:ea typeface="MS Gothic" panose="020B0609070205080204" pitchFamily="49" charset="-128"/>
                <a:cs typeface="Times New Roman" panose="02020603050405020304" pitchFamily="18" charset="0"/>
              </a:rPr>
              <a:t>Complemento</a:t>
            </a:r>
          </a:p>
        </p:txBody>
      </p:sp>
    </p:spTree>
    <p:extLst>
      <p:ext uri="{BB962C8B-B14F-4D97-AF65-F5344CB8AC3E}">
        <p14:creationId xmlns:p14="http://schemas.microsoft.com/office/powerpoint/2010/main" val="82342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F312653-29DD-62B0-A244-DA4D672F8A54}"/>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A485CCD1-62A9-BAA4-D057-F2A22A7E40A7}"/>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B884046F-438D-C203-5D28-BADE8E7735CA}"/>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72FAAFBE-4160-FC32-0905-44823EB8237F}"/>
              </a:ext>
            </a:extLst>
          </p:cNvPr>
          <p:cNvSpPr txBox="1"/>
          <p:nvPr/>
        </p:nvSpPr>
        <p:spPr>
          <a:xfrm>
            <a:off x="70104" y="71664"/>
            <a:ext cx="4821936" cy="369332"/>
          </a:xfrm>
          <a:prstGeom prst="rect">
            <a:avLst/>
          </a:prstGeom>
          <a:noFill/>
        </p:spPr>
        <p:txBody>
          <a:bodyPr wrap="square">
            <a:spAutoFit/>
          </a:bodyPr>
          <a:lstStyle/>
          <a:p>
            <a:r>
              <a:rPr lang="pt-BR" sz="1800" dirty="0"/>
              <a:t>🧩 </a:t>
            </a:r>
            <a:r>
              <a:rPr lang="pt-BR" sz="1800" b="1" dirty="0">
                <a:solidFill>
                  <a:srgbClr val="365F91"/>
                </a:solidFill>
                <a:ea typeface="MS Gothic" panose="020B0609070205080204" pitchFamily="49" charset="-128"/>
                <a:cs typeface="Times New Roman" panose="02020603050405020304" pitchFamily="18" charset="0"/>
              </a:rPr>
              <a:t>Objetivos</a:t>
            </a:r>
          </a:p>
        </p:txBody>
      </p:sp>
      <p:sp>
        <p:nvSpPr>
          <p:cNvPr id="5" name="CaixaDeTexto 4">
            <a:extLst>
              <a:ext uri="{FF2B5EF4-FFF2-40B4-BE49-F238E27FC236}">
                <a16:creationId xmlns:a16="http://schemas.microsoft.com/office/drawing/2014/main" id="{6E45DA0D-374B-4A13-3566-7770C48FC688}"/>
              </a:ext>
            </a:extLst>
          </p:cNvPr>
          <p:cNvSpPr txBox="1"/>
          <p:nvPr/>
        </p:nvSpPr>
        <p:spPr>
          <a:xfrm>
            <a:off x="73152" y="418244"/>
            <a:ext cx="8449056" cy="2395784"/>
          </a:xfrm>
          <a:prstGeom prst="rect">
            <a:avLst/>
          </a:prstGeom>
          <a:noFill/>
        </p:spPr>
        <p:txBody>
          <a:bodyPr wrap="square">
            <a:spAutoFit/>
          </a:bodyPr>
          <a:lstStyle/>
          <a:p>
            <a:pPr marL="285750" indent="-285750">
              <a:lnSpc>
                <a:spcPct val="115000"/>
              </a:lnSpc>
              <a:spcAft>
                <a:spcPts val="800"/>
              </a:spcAft>
              <a:buFont typeface="Courier New" panose="02070309020205020404" pitchFamily="49" charset="0"/>
              <a:buChar char="o"/>
            </a:pPr>
            <a:r>
              <a:rPr lang="pt-BR" sz="1800" b="1" kern="100" dirty="0">
                <a:effectLst/>
                <a:latin typeface="+mj-lt"/>
                <a:ea typeface="Aptos" panose="020B0004020202020204" pitchFamily="34" charset="0"/>
                <a:cs typeface="Times New Roman" panose="02020603050405020304" pitchFamily="18" charset="0"/>
              </a:rPr>
              <a:t>Identificar campos obrigatórios e regras de validação.</a:t>
            </a:r>
          </a:p>
          <a:p>
            <a:pPr marL="285750" indent="-285750">
              <a:lnSpc>
                <a:spcPct val="115000"/>
              </a:lnSpc>
              <a:spcAft>
                <a:spcPts val="800"/>
              </a:spcAft>
              <a:buFont typeface="Courier New" panose="02070309020205020404" pitchFamily="49" charset="0"/>
              <a:buChar char="o"/>
            </a:pPr>
            <a:r>
              <a:rPr lang="pt-BR" sz="1800" b="1" kern="100" dirty="0">
                <a:effectLst/>
                <a:latin typeface="+mj-lt"/>
                <a:ea typeface="Aptos" panose="020B0004020202020204" pitchFamily="34" charset="0"/>
                <a:cs typeface="Times New Roman" panose="02020603050405020304" pitchFamily="18" charset="0"/>
              </a:rPr>
              <a:t>Integrar IA, telemetria e assinaturas eletrônicas.</a:t>
            </a:r>
          </a:p>
          <a:p>
            <a:pPr marL="285750" indent="-285750">
              <a:lnSpc>
                <a:spcPct val="115000"/>
              </a:lnSpc>
              <a:spcAft>
                <a:spcPts val="800"/>
              </a:spcAft>
              <a:buFont typeface="Courier New" panose="02070309020205020404" pitchFamily="49" charset="0"/>
              <a:buChar char="o"/>
            </a:pPr>
            <a:r>
              <a:rPr lang="pt-BR" sz="1800" b="1" kern="100" dirty="0">
                <a:effectLst/>
                <a:latin typeface="+mj-lt"/>
                <a:ea typeface="Aptos" panose="020B0004020202020204" pitchFamily="34" charset="0"/>
                <a:cs typeface="Times New Roman" panose="02020603050405020304" pitchFamily="18" charset="0"/>
              </a:rPr>
              <a:t>Construir painel de conformidade para gestão e auditoria.</a:t>
            </a:r>
          </a:p>
          <a:p>
            <a:pPr marL="285750" indent="-285750">
              <a:lnSpc>
                <a:spcPct val="115000"/>
              </a:lnSpc>
              <a:spcAft>
                <a:spcPts val="800"/>
              </a:spcAft>
              <a:buFont typeface="Courier New" panose="02070309020205020404" pitchFamily="49" charset="0"/>
              <a:buChar char="o"/>
            </a:pPr>
            <a:r>
              <a:rPr lang="pt-BR" sz="1800" b="1" kern="100" dirty="0">
                <a:effectLst/>
                <a:latin typeface="+mj-lt"/>
                <a:ea typeface="Aptos" panose="020B0004020202020204" pitchFamily="34" charset="0"/>
                <a:cs typeface="Times New Roman" panose="02020603050405020304" pitchFamily="18" charset="0"/>
              </a:rPr>
              <a:t>Referenciar normas TCE-PR e jurisprudência TCE-PR/TCU aplicáveis.</a:t>
            </a:r>
          </a:p>
          <a:p>
            <a:pPr marL="285750" indent="-285750">
              <a:lnSpc>
                <a:spcPct val="115000"/>
              </a:lnSpc>
              <a:spcAft>
                <a:spcPts val="800"/>
              </a:spcAft>
              <a:buFont typeface="Courier New" panose="02070309020205020404" pitchFamily="49" charset="0"/>
              <a:buChar char="o"/>
            </a:pPr>
            <a:r>
              <a:rPr lang="pt-BR" sz="1800" b="1" dirty="0">
                <a:latin typeface="+mj-lt"/>
              </a:rPr>
              <a:t>Propósito: padronizar registros, aumentar a confiabilidade e reduzir riscos de apontamentos do controle externo.</a:t>
            </a:r>
            <a:endParaRPr lang="pt-BR"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CaixaDeTexto 9">
            <a:extLst>
              <a:ext uri="{FF2B5EF4-FFF2-40B4-BE49-F238E27FC236}">
                <a16:creationId xmlns:a16="http://schemas.microsoft.com/office/drawing/2014/main" id="{60DC26C6-DEDB-C80C-15F2-38E0AEE2362A}"/>
              </a:ext>
            </a:extLst>
          </p:cNvPr>
          <p:cNvSpPr txBox="1"/>
          <p:nvPr/>
        </p:nvSpPr>
        <p:spPr>
          <a:xfrm>
            <a:off x="45720" y="2808462"/>
            <a:ext cx="8586216" cy="1393202"/>
          </a:xfrm>
          <a:prstGeom prst="rect">
            <a:avLst/>
          </a:prstGeom>
          <a:noFill/>
        </p:spPr>
        <p:txBody>
          <a:bodyPr wrap="square">
            <a:spAutoFit/>
          </a:bodyPr>
          <a:lstStyle/>
          <a:p>
            <a:pPr>
              <a:lnSpc>
                <a:spcPct val="115000"/>
              </a:lnSpc>
              <a:spcAft>
                <a:spcPts val="800"/>
              </a:spcAft>
              <a:buNone/>
            </a:pPr>
            <a:r>
              <a:rPr lang="pt-BR" sz="1600" dirty="0">
                <a:latin typeface="+mj-lt"/>
              </a:rPr>
              <a:t>📘</a:t>
            </a:r>
            <a:r>
              <a:rPr lang="pt-BR" sz="1600" b="1" dirty="0">
                <a:solidFill>
                  <a:srgbClr val="365F91"/>
                </a:solidFill>
                <a:latin typeface="+mj-lt"/>
                <a:ea typeface="MS Gothic" panose="020B0609070205080204" pitchFamily="49" charset="-128"/>
                <a:cs typeface="Times New Roman" panose="02020603050405020304" pitchFamily="18" charset="0"/>
              </a:rPr>
              <a:t>Notas:</a:t>
            </a:r>
            <a:endParaRPr lang="pt-BR" sz="1600" b="1" kern="100" dirty="0">
              <a:latin typeface="+mj-lt"/>
              <a:ea typeface="Aptos" panose="020B0004020202020204" pitchFamily="34" charset="0"/>
              <a:cs typeface="Times New Roman" panose="02020603050405020304" pitchFamily="18" charset="0"/>
            </a:endParaRPr>
          </a:p>
          <a:p>
            <a:pPr marL="285750" indent="-285750">
              <a:lnSpc>
                <a:spcPct val="115000"/>
              </a:lnSpc>
              <a:spcAft>
                <a:spcPts val="800"/>
              </a:spcAft>
              <a:buFont typeface="Wingdings" panose="05000000000000000000" pitchFamily="2" charset="2"/>
              <a:buChar char="ü"/>
            </a:pPr>
            <a:r>
              <a:rPr lang="pt-BR" sz="1600" b="1" kern="100" dirty="0">
                <a:effectLst/>
                <a:latin typeface="+mj-lt"/>
                <a:ea typeface="Aptos" panose="020B0004020202020204" pitchFamily="34" charset="0"/>
                <a:cs typeface="Times New Roman" panose="02020603050405020304" pitchFamily="18" charset="0"/>
              </a:rPr>
              <a:t>O TCE-PR exige envio mensal e padronizado de informações no </a:t>
            </a:r>
            <a:r>
              <a:rPr lang="pt-BR" sz="1600" b="1" kern="100" dirty="0">
                <a:effectLst/>
                <a:latin typeface="+mj-lt"/>
                <a:ea typeface="Aptos" panose="020B0004020202020204" pitchFamily="34" charset="0"/>
                <a:cs typeface="Times New Roman" panose="02020603050405020304" pitchFamily="18" charset="0"/>
                <a:hlinkClick r:id="rId4"/>
              </a:rPr>
              <a:t>SIM-AM</a:t>
            </a:r>
            <a:r>
              <a:rPr lang="pt-BR" sz="1600" b="1" kern="100" dirty="0">
                <a:effectLst/>
                <a:latin typeface="+mj-lt"/>
                <a:ea typeface="Aptos" panose="020B0004020202020204" pitchFamily="34" charset="0"/>
                <a:cs typeface="Times New Roman" panose="02020603050405020304" pitchFamily="18" charset="0"/>
              </a:rPr>
              <a:t>; inconsistências e omissões geram apontamentos e determinações corretivas.  </a:t>
            </a:r>
            <a:r>
              <a:rPr lang="pt-BR" sz="1600" b="1" kern="100" dirty="0">
                <a:effectLst/>
                <a:latin typeface="+mj-lt"/>
                <a:ea typeface="Aptos" panose="020B0004020202020204" pitchFamily="34" charset="0"/>
                <a:cs typeface="Aptos" panose="020B0004020202020204" pitchFamily="34" charset="0"/>
              </a:rPr>
              <a:t>￼</a:t>
            </a:r>
            <a:endParaRPr lang="pt-BR" sz="1600" b="1" kern="100" dirty="0">
              <a:effectLst/>
              <a:latin typeface="+mj-lt"/>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ü"/>
            </a:pPr>
            <a:r>
              <a:rPr lang="pt-BR" sz="1600" b="1" dirty="0">
                <a:effectLst/>
                <a:latin typeface="+mj-lt"/>
                <a:ea typeface="Aptos" panose="020B0004020202020204" pitchFamily="34" charset="0"/>
                <a:cs typeface="Times New Roman" panose="02020603050405020304" pitchFamily="18" charset="0"/>
              </a:rPr>
              <a:t>A transformação digital é reforçada em </a:t>
            </a:r>
            <a:r>
              <a:rPr lang="pt-BR" sz="1600" b="1" dirty="0">
                <a:effectLst/>
                <a:latin typeface="+mj-lt"/>
                <a:ea typeface="Aptos" panose="020B0004020202020204" pitchFamily="34" charset="0"/>
                <a:cs typeface="Times New Roman" panose="02020603050405020304" pitchFamily="18" charset="0"/>
                <a:hlinkClick r:id="rId5"/>
              </a:rPr>
              <a:t>Lei 14.129/2021 (Governo Digital). </a:t>
            </a:r>
            <a:endParaRPr lang="pt-BR" sz="1600" b="1" dirty="0">
              <a:latin typeface="+mj-lt"/>
            </a:endParaRPr>
          </a:p>
        </p:txBody>
      </p:sp>
    </p:spTree>
    <p:extLst>
      <p:ext uri="{BB962C8B-B14F-4D97-AF65-F5344CB8AC3E}">
        <p14:creationId xmlns:p14="http://schemas.microsoft.com/office/powerpoint/2010/main" val="1241362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18EDE1C-545B-37B0-2770-DA7A94A5BC16}"/>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E9E72936-C760-C387-A265-A635BE979484}"/>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A8501017-593A-8C08-2E25-CBEB7E341532}"/>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3" name="CaixaDeTexto 2">
            <a:extLst>
              <a:ext uri="{FF2B5EF4-FFF2-40B4-BE49-F238E27FC236}">
                <a16:creationId xmlns:a16="http://schemas.microsoft.com/office/drawing/2014/main" id="{9F483E86-7FA0-735A-69E2-B6C4FE08A345}"/>
              </a:ext>
            </a:extLst>
          </p:cNvPr>
          <p:cNvSpPr txBox="1"/>
          <p:nvPr/>
        </p:nvSpPr>
        <p:spPr>
          <a:xfrm>
            <a:off x="124968" y="597982"/>
            <a:ext cx="7818120" cy="2063001"/>
          </a:xfrm>
          <a:prstGeom prst="rect">
            <a:avLst/>
          </a:prstGeom>
          <a:noFill/>
        </p:spPr>
        <p:txBody>
          <a:bodyPr wrap="square">
            <a:spAutoFit/>
          </a:bodyPr>
          <a:lstStyle/>
          <a:p>
            <a:pPr>
              <a:buFont typeface="Arial"/>
              <a:buNone/>
            </a:pPr>
            <a:r>
              <a:rPr lang="pt-BR" sz="1800" b="1" dirty="0">
                <a:solidFill>
                  <a:schemeClr val="accent1">
                    <a:lumMod val="75000"/>
                  </a:schemeClr>
                </a:solidFill>
                <a:latin typeface="+mj-lt"/>
                <a:ea typeface="MS Gothic" panose="020B0609070205080204" pitchFamily="49" charset="-128"/>
                <a:cs typeface="Times New Roman" panose="02020603050405020304" pitchFamily="18" charset="0"/>
              </a:rPr>
              <a:t>IMPORTANTE:</a:t>
            </a:r>
          </a:p>
          <a:p>
            <a:pPr marL="285750" indent="-285750">
              <a:lnSpc>
                <a:spcPct val="200000"/>
              </a:lnSpc>
              <a:spcAft>
                <a:spcPts val="800"/>
              </a:spcAft>
              <a:buFont typeface="Wingdings" panose="05000000000000000000" pitchFamily="2" charset="2"/>
              <a:buChar char="Ø"/>
            </a:pPr>
            <a:r>
              <a:rPr lang="pt-BR" sz="1700" b="1" kern="100" dirty="0">
                <a:effectLst/>
                <a:latin typeface="+mj-lt"/>
                <a:ea typeface="Aptos" panose="020B0004020202020204" pitchFamily="34" charset="0"/>
                <a:cs typeface="Times New Roman" panose="02020603050405020304" pitchFamily="18" charset="0"/>
              </a:rPr>
              <a:t>Digitalizar o diário de bordo com campos obrigatórios, validação e IA;</a:t>
            </a:r>
          </a:p>
          <a:p>
            <a:pPr marL="285750" indent="-285750">
              <a:lnSpc>
                <a:spcPct val="200000"/>
              </a:lnSpc>
              <a:spcAft>
                <a:spcPts val="800"/>
              </a:spcAft>
              <a:buFont typeface="Wingdings" panose="05000000000000000000" pitchFamily="2" charset="2"/>
              <a:buChar char="Ø"/>
            </a:pPr>
            <a:r>
              <a:rPr lang="pt-BR" sz="1700" b="1" kern="100" dirty="0">
                <a:effectLst/>
                <a:latin typeface="+mj-lt"/>
                <a:ea typeface="Aptos" panose="020B0004020202020204" pitchFamily="34" charset="0"/>
                <a:cs typeface="Times New Roman" panose="02020603050405020304" pitchFamily="18" charset="0"/>
              </a:rPr>
              <a:t>Integrar telemetria, abastecimento, manutenção e SIM-AM;</a:t>
            </a:r>
          </a:p>
          <a:p>
            <a:pPr marL="285750" indent="-285750">
              <a:lnSpc>
                <a:spcPct val="200000"/>
              </a:lnSpc>
              <a:spcAft>
                <a:spcPts val="800"/>
              </a:spcAft>
              <a:buFont typeface="Wingdings" panose="05000000000000000000" pitchFamily="2" charset="2"/>
              <a:buChar char="Ø"/>
            </a:pPr>
            <a:r>
              <a:rPr lang="pt-BR" sz="1700" b="1" kern="100" dirty="0">
                <a:effectLst/>
                <a:latin typeface="+mj-lt"/>
                <a:ea typeface="Aptos" panose="020B0004020202020204" pitchFamily="34" charset="0"/>
                <a:cs typeface="Times New Roman" panose="02020603050405020304" pitchFamily="18" charset="0"/>
              </a:rPr>
              <a:t>Medir e publicar conformidade; agir sobre desvios;</a:t>
            </a:r>
          </a:p>
        </p:txBody>
      </p:sp>
      <p:sp>
        <p:nvSpPr>
          <p:cNvPr id="5" name="CaixaDeTexto 4">
            <a:extLst>
              <a:ext uri="{FF2B5EF4-FFF2-40B4-BE49-F238E27FC236}">
                <a16:creationId xmlns:a16="http://schemas.microsoft.com/office/drawing/2014/main" id="{AD0E195B-BE05-5A49-9295-CA6BC2699711}"/>
              </a:ext>
            </a:extLst>
          </p:cNvPr>
          <p:cNvSpPr txBox="1"/>
          <p:nvPr/>
        </p:nvSpPr>
        <p:spPr>
          <a:xfrm>
            <a:off x="70104" y="71664"/>
            <a:ext cx="7586472" cy="369332"/>
          </a:xfrm>
          <a:prstGeom prst="rect">
            <a:avLst/>
          </a:prstGeom>
          <a:noFill/>
        </p:spPr>
        <p:txBody>
          <a:bodyPr wrap="square">
            <a:spAutoFit/>
          </a:bodyPr>
          <a:lstStyle/>
          <a:p>
            <a:r>
              <a:rPr lang="pt-BR" sz="1800" b="1" dirty="0">
                <a:solidFill>
                  <a:srgbClr val="365F91"/>
                </a:solidFill>
                <a:latin typeface="+mj-lt"/>
                <a:ea typeface="MS Gothic" panose="020B0609070205080204" pitchFamily="49" charset="-128"/>
                <a:cs typeface="Times New Roman" panose="02020603050405020304" pitchFamily="18" charset="0"/>
              </a:rPr>
              <a:t>Complemento</a:t>
            </a:r>
          </a:p>
        </p:txBody>
      </p:sp>
      <p:sp>
        <p:nvSpPr>
          <p:cNvPr id="6" name="CaixaDeTexto 5">
            <a:extLst>
              <a:ext uri="{FF2B5EF4-FFF2-40B4-BE49-F238E27FC236}">
                <a16:creationId xmlns:a16="http://schemas.microsoft.com/office/drawing/2014/main" id="{AB50FF38-AC43-4B54-AB8A-5FEDCB4F7D7C}"/>
              </a:ext>
            </a:extLst>
          </p:cNvPr>
          <p:cNvSpPr txBox="1"/>
          <p:nvPr/>
        </p:nvSpPr>
        <p:spPr>
          <a:xfrm>
            <a:off x="630936" y="2815318"/>
            <a:ext cx="7281672" cy="1246303"/>
          </a:xfrm>
          <a:prstGeom prst="rect">
            <a:avLst/>
          </a:prstGeom>
          <a:noFill/>
        </p:spPr>
        <p:txBody>
          <a:bodyPr wrap="square">
            <a:spAutoFit/>
          </a:bodyPr>
          <a:lstStyle/>
          <a:p>
            <a:pPr algn="ctr"/>
            <a:r>
              <a:rPr lang="pt-BR" sz="1800" b="1" dirty="0">
                <a:solidFill>
                  <a:schemeClr val="accent1">
                    <a:lumMod val="75000"/>
                  </a:schemeClr>
                </a:solidFill>
                <a:latin typeface="+mj-lt"/>
                <a:ea typeface="MS Gothic" panose="020B0609070205080204" pitchFamily="49" charset="-128"/>
                <a:cs typeface="Times New Roman" panose="02020603050405020304" pitchFamily="18" charset="0"/>
              </a:rPr>
              <a:t>Fluxo de implantação (6 semanas):</a:t>
            </a:r>
          </a:p>
          <a:p>
            <a:pPr>
              <a:lnSpc>
                <a:spcPct val="115000"/>
              </a:lnSpc>
              <a:spcAft>
                <a:spcPts val="800"/>
              </a:spcAft>
              <a:buNone/>
            </a:pPr>
            <a:r>
              <a:rPr lang="pt-BR" sz="1700" b="1" kern="100" dirty="0">
                <a:effectLst/>
                <a:latin typeface="+mj-lt"/>
                <a:ea typeface="Aptos" panose="020B0004020202020204" pitchFamily="34" charset="0"/>
                <a:cs typeface="Times New Roman" panose="02020603050405020304" pitchFamily="18" charset="0"/>
              </a:rPr>
              <a:t>	1.	Diagnóstico de campos e integrações → 2) protótipo do app → 3) validações/bloqueios → 4) piloto (1 secretaria) → 5) treinamento/</a:t>
            </a:r>
            <a:r>
              <a:rPr lang="pt-BR" sz="1700" b="1" kern="100" dirty="0" err="1">
                <a:effectLst/>
                <a:latin typeface="+mj-lt"/>
                <a:ea typeface="Aptos" panose="020B0004020202020204" pitchFamily="34" charset="0"/>
                <a:cs typeface="Times New Roman" panose="02020603050405020304" pitchFamily="18" charset="0"/>
              </a:rPr>
              <a:t>roll</a:t>
            </a:r>
            <a:r>
              <a:rPr lang="pt-BR" sz="1700" b="1" kern="100" dirty="0">
                <a:effectLst/>
                <a:latin typeface="+mj-lt"/>
                <a:ea typeface="Aptos" panose="020B0004020202020204" pitchFamily="34" charset="0"/>
                <a:cs typeface="Times New Roman" panose="02020603050405020304" pitchFamily="18" charset="0"/>
              </a:rPr>
              <a:t>-out → 6) painel e governança de dados. </a:t>
            </a:r>
          </a:p>
        </p:txBody>
      </p:sp>
    </p:spTree>
    <p:extLst>
      <p:ext uri="{BB962C8B-B14F-4D97-AF65-F5344CB8AC3E}">
        <p14:creationId xmlns:p14="http://schemas.microsoft.com/office/powerpoint/2010/main" val="1147310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D12C56E1-5649-EA9A-9C70-C118B016DE01}"/>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929C212C-253A-9DD1-C84B-027F5E64BA67}"/>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2" name="CaixaDeTexto 1">
            <a:extLst>
              <a:ext uri="{FF2B5EF4-FFF2-40B4-BE49-F238E27FC236}">
                <a16:creationId xmlns:a16="http://schemas.microsoft.com/office/drawing/2014/main" id="{F57B70EB-483B-E6A5-E5E9-28CCB20138EC}"/>
              </a:ext>
            </a:extLst>
          </p:cNvPr>
          <p:cNvSpPr txBox="1"/>
          <p:nvPr/>
        </p:nvSpPr>
        <p:spPr>
          <a:xfrm>
            <a:off x="70104" y="71664"/>
            <a:ext cx="5879592" cy="369332"/>
          </a:xfrm>
          <a:prstGeom prst="rect">
            <a:avLst/>
          </a:prstGeom>
          <a:noFill/>
        </p:spPr>
        <p:txBody>
          <a:bodyPr wrap="square">
            <a:spAutoFit/>
          </a:bodyPr>
          <a:lstStyle/>
          <a:p>
            <a:r>
              <a:rPr lang="pt-BR" sz="1800" b="1" dirty="0"/>
              <a:t>🧩 </a:t>
            </a:r>
            <a:r>
              <a:rPr lang="pt-BR" sz="1800" b="1" dirty="0">
                <a:solidFill>
                  <a:srgbClr val="365F91"/>
                </a:solidFill>
                <a:latin typeface="+mj-lt"/>
                <a:ea typeface="MS Gothic" panose="020B0609070205080204" pitchFamily="49" charset="-128"/>
                <a:cs typeface="Times New Roman" panose="02020603050405020304" pitchFamily="18" charset="0"/>
              </a:rPr>
              <a:t>Conclusão: O Futuro da Gestão Pública com IA</a:t>
            </a:r>
          </a:p>
        </p:txBody>
      </p:sp>
      <p:sp>
        <p:nvSpPr>
          <p:cNvPr id="5" name="CaixaDeTexto 4">
            <a:extLst>
              <a:ext uri="{FF2B5EF4-FFF2-40B4-BE49-F238E27FC236}">
                <a16:creationId xmlns:a16="http://schemas.microsoft.com/office/drawing/2014/main" id="{E30A1F3D-9004-2331-370B-96FE913A5002}"/>
              </a:ext>
            </a:extLst>
          </p:cNvPr>
          <p:cNvSpPr txBox="1"/>
          <p:nvPr/>
        </p:nvSpPr>
        <p:spPr>
          <a:xfrm>
            <a:off x="45720" y="482141"/>
            <a:ext cx="7818120" cy="3547766"/>
          </a:xfrm>
          <a:prstGeom prst="rect">
            <a:avLst/>
          </a:prstGeom>
          <a:noFill/>
        </p:spPr>
        <p:txBody>
          <a:bodyPr wrap="square">
            <a:spAutoFit/>
          </a:bodyPr>
          <a:lstStyle/>
          <a:p>
            <a:pPr>
              <a:lnSpc>
                <a:spcPct val="115000"/>
              </a:lnSpc>
              <a:spcAft>
                <a:spcPts val="800"/>
              </a:spcAft>
              <a:buNone/>
            </a:pPr>
            <a:r>
              <a:rPr lang="pt-BR" sz="1800" b="1" kern="100" dirty="0">
                <a:effectLst/>
                <a:latin typeface="+mj-lt"/>
                <a:ea typeface="Aptos" panose="020B0004020202020204" pitchFamily="34" charset="0"/>
                <a:cs typeface="Segoe UI Emoji" panose="020B0502040204020203" pitchFamily="34" charset="0"/>
              </a:rPr>
              <a:t>🌐</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Considerações finais:</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 A IA é ferramenta estratégica que deve ser utilizada com ética, critérios técnicos e controle. Não substitui o gestor, mas o auxilia com decisões mais assertivas.</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 </a:t>
            </a:r>
            <a:r>
              <a:rPr lang="pt-BR" sz="1800" b="1" kern="100" dirty="0">
                <a:effectLst/>
                <a:latin typeface="+mj-lt"/>
                <a:ea typeface="Aptos" panose="020B0004020202020204" pitchFamily="34" charset="0"/>
                <a:cs typeface="Segoe UI Emoji" panose="020B0502040204020203" pitchFamily="34" charset="0"/>
              </a:rPr>
              <a:t>📌</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Recomendações:</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	•	Comece pequeno (projeto piloto);</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	•	Estabeleça governança de dados;</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	•	Treine os servidores com foco prático;</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	•	Estimule a cultura da inovação pública;</a:t>
            </a:r>
          </a:p>
        </p:txBody>
      </p:sp>
    </p:spTree>
    <p:extLst>
      <p:ext uri="{BB962C8B-B14F-4D97-AF65-F5344CB8AC3E}">
        <p14:creationId xmlns:p14="http://schemas.microsoft.com/office/powerpoint/2010/main" val="288261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BDBBF74D-F0F7-4A09-44F6-31270A569B8C}"/>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D5A59091-6ABD-37F2-FAFD-6AEA28869894}"/>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5F9A5853-8871-28A6-2097-9741B800B8BA}"/>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3" name="CaixaDeTexto 2">
            <a:extLst>
              <a:ext uri="{FF2B5EF4-FFF2-40B4-BE49-F238E27FC236}">
                <a16:creationId xmlns:a16="http://schemas.microsoft.com/office/drawing/2014/main" id="{08400E0C-00A8-51B6-0ACB-614749A73076}"/>
              </a:ext>
            </a:extLst>
          </p:cNvPr>
          <p:cNvSpPr txBox="1"/>
          <p:nvPr/>
        </p:nvSpPr>
        <p:spPr>
          <a:xfrm>
            <a:off x="76200" y="96150"/>
            <a:ext cx="7933944" cy="1760610"/>
          </a:xfrm>
          <a:prstGeom prst="rect">
            <a:avLst/>
          </a:prstGeom>
          <a:noFill/>
        </p:spPr>
        <p:txBody>
          <a:bodyPr wrap="square">
            <a:spAutoFit/>
          </a:bodyPr>
          <a:lstStyle/>
          <a:p>
            <a:pPr>
              <a:lnSpc>
                <a:spcPct val="115000"/>
              </a:lnSpc>
              <a:spcAft>
                <a:spcPts val="800"/>
              </a:spcAft>
            </a:pPr>
            <a:r>
              <a:rPr lang="pt-BR" sz="1800" b="1" dirty="0"/>
              <a:t>🧩 </a:t>
            </a:r>
            <a:r>
              <a:rPr lang="pt-BR" sz="1800" b="1" dirty="0">
                <a:solidFill>
                  <a:srgbClr val="365F91"/>
                </a:solidFill>
                <a:latin typeface="+mj-lt"/>
                <a:ea typeface="MS Gothic" panose="020B0609070205080204" pitchFamily="49" charset="-128"/>
                <a:cs typeface="Times New Roman" panose="02020603050405020304" pitchFamily="18" charset="0"/>
              </a:rPr>
              <a:t>Conclusão: O Futuro da Gestão Pública com IA</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O diário de bordo digital é mais que uma obrigação: é um instrumento de governança, integridade e eficiência administrativa. Sua integração com IA, telemetria e painéis de conformidade reduz riscos, aumenta a rastreabilidade e fortalece a prestação de contas. </a:t>
            </a:r>
          </a:p>
        </p:txBody>
      </p:sp>
      <p:sp>
        <p:nvSpPr>
          <p:cNvPr id="5" name="CaixaDeTexto 4">
            <a:extLst>
              <a:ext uri="{FF2B5EF4-FFF2-40B4-BE49-F238E27FC236}">
                <a16:creationId xmlns:a16="http://schemas.microsoft.com/office/drawing/2014/main" id="{B1560E83-B3E2-B2EB-4347-EB934BEAFC81}"/>
              </a:ext>
            </a:extLst>
          </p:cNvPr>
          <p:cNvSpPr txBox="1"/>
          <p:nvPr/>
        </p:nvSpPr>
        <p:spPr>
          <a:xfrm>
            <a:off x="73152" y="1946902"/>
            <a:ext cx="7815072" cy="1985415"/>
          </a:xfrm>
          <a:prstGeom prst="rect">
            <a:avLst/>
          </a:prstGeom>
          <a:noFill/>
        </p:spPr>
        <p:txBody>
          <a:bodyPr wrap="square">
            <a:spAutoFit/>
          </a:bodyPr>
          <a:lstStyle/>
          <a:p>
            <a:pPr algn="just">
              <a:lnSpc>
                <a:spcPct val="115000"/>
              </a:lnSpc>
              <a:spcAft>
                <a:spcPts val="800"/>
              </a:spcAft>
            </a:pPr>
            <a:r>
              <a:rPr lang="pt-BR" sz="1800" b="1" kern="100" dirty="0">
                <a:solidFill>
                  <a:schemeClr val="accent1">
                    <a:lumMod val="75000"/>
                  </a:schemeClr>
                </a:solidFill>
                <a:highlight>
                  <a:srgbClr val="FFFF00"/>
                </a:highlight>
                <a:latin typeface="Arial" panose="020B0604020202020204" pitchFamily="34" charset="0"/>
                <a:ea typeface="Aptos" panose="020B0004020202020204" pitchFamily="34" charset="0"/>
                <a:cs typeface="Times New Roman" panose="02020603050405020304" pitchFamily="18" charset="0"/>
              </a:rPr>
              <a:t>IMPORTANTE: </a:t>
            </a:r>
            <a:r>
              <a:rPr lang="pt-BR" sz="1800" b="1" u="sng" kern="100" dirty="0">
                <a:highlight>
                  <a:srgbClr val="FFFF00"/>
                </a:highlight>
                <a:latin typeface="Arial" panose="020B0604020202020204" pitchFamily="34" charset="0"/>
                <a:ea typeface="Aptos" panose="020B0004020202020204" pitchFamily="34" charset="0"/>
                <a:cs typeface="Times New Roman" panose="02020603050405020304" pitchFamily="18" charset="0"/>
              </a:rPr>
              <a:t>A Inteligência Artificial (IA) já deixou de ser um conceito futurista e tornou-se uma tecnologia presente no cotidiano da administração pública. De </a:t>
            </a:r>
            <a:r>
              <a:rPr lang="pt-BR" sz="1800" b="1" u="sng" kern="100" dirty="0" err="1">
                <a:highlight>
                  <a:srgbClr val="FFFF00"/>
                </a:highlight>
                <a:latin typeface="Arial" panose="020B0604020202020204" pitchFamily="34" charset="0"/>
                <a:ea typeface="Aptos" panose="020B0004020202020204" pitchFamily="34" charset="0"/>
                <a:cs typeface="Times New Roman" panose="02020603050405020304" pitchFamily="18" charset="0"/>
              </a:rPr>
              <a:t>chatbots</a:t>
            </a:r>
            <a:r>
              <a:rPr lang="pt-BR" sz="1800" b="1" u="sng" kern="100" dirty="0">
                <a:highlight>
                  <a:srgbClr val="FFFF00"/>
                </a:highlight>
                <a:latin typeface="Arial" panose="020B0604020202020204" pitchFamily="34" charset="0"/>
                <a:ea typeface="Aptos" panose="020B0004020202020204" pitchFamily="34" charset="0"/>
                <a:cs typeface="Times New Roman" panose="02020603050405020304" pitchFamily="18" charset="0"/>
              </a:rPr>
              <a:t> em prefeituras a sistemas de análise preditiva de riscos, a IA pode transformar radicalmente a forma como o setor público atua, gerando mais eficiência, agilidade, precisão e economia.</a:t>
            </a:r>
            <a:endParaRPr lang="pt-BR" sz="1800" b="1" u="sng"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81096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3859C21-7B7D-D2AF-9C6A-C8EA3E9CC621}"/>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73CB4C2A-A2A6-B7F7-5961-D383994B718A}"/>
              </a:ext>
            </a:extLst>
          </p:cNvPr>
          <p:cNvPicPr preferRelativeResize="0"/>
          <p:nvPr/>
        </p:nvPicPr>
        <p:blipFill>
          <a:blip r:embed="rId3">
            <a:alphaModFix/>
          </a:blip>
          <a:stretch>
            <a:fillRect/>
          </a:stretch>
        </p:blipFill>
        <p:spPr>
          <a:xfrm>
            <a:off x="0" y="0"/>
            <a:ext cx="9469164" cy="5143500"/>
          </a:xfrm>
          <a:prstGeom prst="rect">
            <a:avLst/>
          </a:prstGeom>
          <a:noFill/>
          <a:ln>
            <a:noFill/>
          </a:ln>
        </p:spPr>
      </p:pic>
      <p:pic>
        <p:nvPicPr>
          <p:cNvPr id="11" name="Imagem 10">
            <a:extLst>
              <a:ext uri="{FF2B5EF4-FFF2-40B4-BE49-F238E27FC236}">
                <a16:creationId xmlns:a16="http://schemas.microsoft.com/office/drawing/2014/main" id="{A7DB4612-89D6-589C-BAC6-B66281B6D46C}"/>
              </a:ext>
            </a:extLst>
          </p:cNvPr>
          <p:cNvPicPr>
            <a:picLocks noChangeAspect="1"/>
          </p:cNvPicPr>
          <p:nvPr/>
        </p:nvPicPr>
        <p:blipFill>
          <a:blip r:embed="rId4"/>
          <a:stretch>
            <a:fillRect/>
          </a:stretch>
        </p:blipFill>
        <p:spPr>
          <a:xfrm>
            <a:off x="3844021" y="2436809"/>
            <a:ext cx="1114581" cy="952633"/>
          </a:xfrm>
          <a:prstGeom prst="rect">
            <a:avLst/>
          </a:prstGeom>
        </p:spPr>
      </p:pic>
      <p:sp>
        <p:nvSpPr>
          <p:cNvPr id="12" name="CaixaDeTexto 11">
            <a:extLst>
              <a:ext uri="{FF2B5EF4-FFF2-40B4-BE49-F238E27FC236}">
                <a16:creationId xmlns:a16="http://schemas.microsoft.com/office/drawing/2014/main" id="{25080E3C-2D4C-7C47-F08E-8B7BC504AC99}"/>
              </a:ext>
            </a:extLst>
          </p:cNvPr>
          <p:cNvSpPr txBox="1"/>
          <p:nvPr/>
        </p:nvSpPr>
        <p:spPr>
          <a:xfrm>
            <a:off x="3166872" y="1717584"/>
            <a:ext cx="2746248" cy="369332"/>
          </a:xfrm>
          <a:prstGeom prst="rect">
            <a:avLst/>
          </a:prstGeom>
          <a:noFill/>
        </p:spPr>
        <p:txBody>
          <a:bodyPr wrap="square">
            <a:spAutoFit/>
          </a:bodyPr>
          <a:lstStyle/>
          <a:p>
            <a:r>
              <a:rPr lang="pt-BR" sz="1800" b="1" dirty="0"/>
              <a:t>    </a:t>
            </a:r>
            <a:r>
              <a:rPr lang="pt-BR" sz="1800" b="1" dirty="0">
                <a:solidFill>
                  <a:schemeClr val="accent1">
                    <a:lumMod val="75000"/>
                  </a:schemeClr>
                </a:solidFill>
              </a:rPr>
              <a:t>BLOCO EXTRA (IA)</a:t>
            </a:r>
            <a:endParaRPr lang="pt-BR" sz="1800" dirty="0">
              <a:solidFill>
                <a:schemeClr val="accent1">
                  <a:lumMod val="75000"/>
                </a:schemeClr>
              </a:solidFill>
            </a:endParaRPr>
          </a:p>
        </p:txBody>
      </p:sp>
      <p:pic>
        <p:nvPicPr>
          <p:cNvPr id="13" name="Imagem 12">
            <a:extLst>
              <a:ext uri="{FF2B5EF4-FFF2-40B4-BE49-F238E27FC236}">
                <a16:creationId xmlns:a16="http://schemas.microsoft.com/office/drawing/2014/main" id="{8DAB04B0-CBAE-D302-9080-91C2EA690ECC}"/>
              </a:ext>
            </a:extLst>
          </p:cNvPr>
          <p:cNvPicPr>
            <a:picLocks noChangeAspect="1"/>
          </p:cNvPicPr>
          <p:nvPr/>
        </p:nvPicPr>
        <p:blipFill>
          <a:blip r:embed="rId5"/>
          <a:stretch>
            <a:fillRect/>
          </a:stretch>
        </p:blipFill>
        <p:spPr>
          <a:xfrm>
            <a:off x="3154680" y="1727817"/>
            <a:ext cx="320916" cy="324482"/>
          </a:xfrm>
          <a:prstGeom prst="rect">
            <a:avLst/>
          </a:prstGeom>
        </p:spPr>
      </p:pic>
      <p:sp>
        <p:nvSpPr>
          <p:cNvPr id="2" name="CaixaDeTexto 1">
            <a:extLst>
              <a:ext uri="{FF2B5EF4-FFF2-40B4-BE49-F238E27FC236}">
                <a16:creationId xmlns:a16="http://schemas.microsoft.com/office/drawing/2014/main" id="{9CE73ACA-7C13-9FD4-9C08-93476234042A}"/>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3956359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A7C9983-CB00-21EB-D735-B318B5DDD703}"/>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B653277E-31A5-F2E4-C472-5443B1F02B70}"/>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7" name="CaixaDeTexto 6">
            <a:extLst>
              <a:ext uri="{FF2B5EF4-FFF2-40B4-BE49-F238E27FC236}">
                <a16:creationId xmlns:a16="http://schemas.microsoft.com/office/drawing/2014/main" id="{CDDF7997-6D6B-E2C4-B291-F426580F58C6}"/>
              </a:ext>
            </a:extLst>
          </p:cNvPr>
          <p:cNvSpPr txBox="1"/>
          <p:nvPr/>
        </p:nvSpPr>
        <p:spPr>
          <a:xfrm>
            <a:off x="155448" y="571990"/>
            <a:ext cx="8098536" cy="1760610"/>
          </a:xfrm>
          <a:prstGeom prst="rect">
            <a:avLst/>
          </a:prstGeom>
          <a:noFill/>
        </p:spPr>
        <p:txBody>
          <a:bodyPr wrap="square">
            <a:spAutoFit/>
          </a:bodyPr>
          <a:lstStyle/>
          <a:p>
            <a:pPr algn="just">
              <a:lnSpc>
                <a:spcPct val="115000"/>
              </a:lnSpc>
              <a:spcAft>
                <a:spcPts val="800"/>
              </a:spcAft>
              <a:buNone/>
            </a:pPr>
            <a:r>
              <a:rPr lang="pt-BR" sz="1800" b="1" kern="100" dirty="0">
                <a:effectLst/>
                <a:latin typeface="+mj-lt"/>
                <a:ea typeface="Aptos" panose="020B0004020202020204" pitchFamily="34" charset="0"/>
                <a:cs typeface="Segoe UI Emoji" panose="020B0502040204020203" pitchFamily="34" charset="0"/>
              </a:rPr>
              <a:t>📌</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Conceito</a:t>
            </a:r>
          </a:p>
          <a:p>
            <a:pPr algn="just">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 A Inteligência Artificial (IA) é o campo da ciência da computação que visa construir sistemas capazes de simular habilidades e comportamentos humanos inteligentes, como aprendizado, raciocínio, percepção e tomada de decisão.</a:t>
            </a:r>
          </a:p>
        </p:txBody>
      </p:sp>
      <p:pic>
        <p:nvPicPr>
          <p:cNvPr id="11" name="Imagem 10">
            <a:extLst>
              <a:ext uri="{FF2B5EF4-FFF2-40B4-BE49-F238E27FC236}">
                <a16:creationId xmlns:a16="http://schemas.microsoft.com/office/drawing/2014/main" id="{34280321-F95C-0D9C-1E99-4561C05A9E12}"/>
              </a:ext>
            </a:extLst>
          </p:cNvPr>
          <p:cNvPicPr>
            <a:picLocks noChangeAspect="1"/>
          </p:cNvPicPr>
          <p:nvPr/>
        </p:nvPicPr>
        <p:blipFill>
          <a:blip r:embed="rId4"/>
          <a:stretch>
            <a:fillRect/>
          </a:stretch>
        </p:blipFill>
        <p:spPr>
          <a:xfrm>
            <a:off x="3941557" y="2753801"/>
            <a:ext cx="1114581" cy="952633"/>
          </a:xfrm>
          <a:prstGeom prst="rect">
            <a:avLst/>
          </a:prstGeom>
        </p:spPr>
      </p:pic>
      <p:sp>
        <p:nvSpPr>
          <p:cNvPr id="12" name="CaixaDeTexto 11">
            <a:extLst>
              <a:ext uri="{FF2B5EF4-FFF2-40B4-BE49-F238E27FC236}">
                <a16:creationId xmlns:a16="http://schemas.microsoft.com/office/drawing/2014/main" id="{8A4DFC0B-2218-5B11-C002-CC1377FDB55D}"/>
              </a:ext>
            </a:extLst>
          </p:cNvPr>
          <p:cNvSpPr txBox="1"/>
          <p:nvPr/>
        </p:nvSpPr>
        <p:spPr>
          <a:xfrm>
            <a:off x="70104" y="71664"/>
            <a:ext cx="5806440" cy="369332"/>
          </a:xfrm>
          <a:prstGeom prst="rect">
            <a:avLst/>
          </a:prstGeom>
          <a:noFill/>
        </p:spPr>
        <p:txBody>
          <a:bodyPr wrap="square">
            <a:spAutoFit/>
          </a:bodyPr>
          <a:lstStyle/>
          <a:p>
            <a:r>
              <a:rPr lang="pt-BR" sz="1800" b="1" dirty="0"/>
              <a:t>    </a:t>
            </a:r>
            <a:r>
              <a:rPr lang="pt-BR" sz="1800" b="1" dirty="0">
                <a:solidFill>
                  <a:schemeClr val="accent1">
                    <a:lumMod val="75000"/>
                  </a:schemeClr>
                </a:solidFill>
              </a:rPr>
              <a:t>Fundamentos de Inteligência Artificial</a:t>
            </a:r>
            <a:endParaRPr lang="pt-BR" sz="1800" dirty="0">
              <a:solidFill>
                <a:schemeClr val="accent1">
                  <a:lumMod val="75000"/>
                </a:schemeClr>
              </a:solidFill>
            </a:endParaRPr>
          </a:p>
        </p:txBody>
      </p:sp>
      <p:pic>
        <p:nvPicPr>
          <p:cNvPr id="13" name="Imagem 12">
            <a:extLst>
              <a:ext uri="{FF2B5EF4-FFF2-40B4-BE49-F238E27FC236}">
                <a16:creationId xmlns:a16="http://schemas.microsoft.com/office/drawing/2014/main" id="{3A2B1472-272E-F863-9F8D-9ADDA5C2FF5D}"/>
              </a:ext>
            </a:extLst>
          </p:cNvPr>
          <p:cNvPicPr>
            <a:picLocks noChangeAspect="1"/>
          </p:cNvPicPr>
          <p:nvPr/>
        </p:nvPicPr>
        <p:blipFill>
          <a:blip r:embed="rId5"/>
          <a:stretch>
            <a:fillRect/>
          </a:stretch>
        </p:blipFill>
        <p:spPr>
          <a:xfrm>
            <a:off x="70104" y="94089"/>
            <a:ext cx="320916" cy="324482"/>
          </a:xfrm>
          <a:prstGeom prst="rect">
            <a:avLst/>
          </a:prstGeom>
        </p:spPr>
      </p:pic>
      <p:sp>
        <p:nvSpPr>
          <p:cNvPr id="2" name="CaixaDeTexto 1">
            <a:extLst>
              <a:ext uri="{FF2B5EF4-FFF2-40B4-BE49-F238E27FC236}">
                <a16:creationId xmlns:a16="http://schemas.microsoft.com/office/drawing/2014/main" id="{413483BD-13F9-5F20-6DF9-3CB578D04F56}"/>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3826168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15C36E94-A850-1C81-9D89-621D072CEB8E}"/>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CBB2E03D-8E28-DABA-74B0-368066DE379B}"/>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5" name="CaixaDeTexto 4">
            <a:extLst>
              <a:ext uri="{FF2B5EF4-FFF2-40B4-BE49-F238E27FC236}">
                <a16:creationId xmlns:a16="http://schemas.microsoft.com/office/drawing/2014/main" id="{E2D48B80-E7D8-A065-70DE-4D4BC6D0F3C7}"/>
              </a:ext>
            </a:extLst>
          </p:cNvPr>
          <p:cNvSpPr txBox="1"/>
          <p:nvPr/>
        </p:nvSpPr>
        <p:spPr>
          <a:xfrm>
            <a:off x="0" y="449014"/>
            <a:ext cx="8436864" cy="3661130"/>
          </a:xfrm>
          <a:prstGeom prst="rect">
            <a:avLst/>
          </a:prstGeom>
          <a:noFill/>
        </p:spPr>
        <p:txBody>
          <a:bodyPr wrap="square">
            <a:spAutoFit/>
          </a:bodyPr>
          <a:lstStyle/>
          <a:p>
            <a:pPr>
              <a:lnSpc>
                <a:spcPct val="115000"/>
              </a:lnSpc>
              <a:spcAft>
                <a:spcPts val="800"/>
              </a:spcAft>
              <a:buNone/>
            </a:pPr>
            <a:r>
              <a:rPr lang="pt-BR" sz="1800" b="1" kern="100" dirty="0">
                <a:effectLst/>
                <a:latin typeface="+mj-lt"/>
                <a:ea typeface="Aptos" panose="020B0004020202020204" pitchFamily="34" charset="0"/>
                <a:cs typeface="Segoe UI Emoji" panose="020B0502040204020203" pitchFamily="34" charset="0"/>
              </a:rPr>
              <a:t>🧠</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Subáreas principais:</a:t>
            </a:r>
          </a:p>
          <a:p>
            <a:pPr marL="285750" indent="-285750">
              <a:lnSpc>
                <a:spcPct val="115000"/>
              </a:lnSpc>
              <a:spcAft>
                <a:spcPts val="800"/>
              </a:spcAft>
              <a:buFont typeface="Arial" panose="020B0604020202020204" pitchFamily="34" charset="0"/>
              <a:buChar char="•"/>
            </a:pPr>
            <a:r>
              <a:rPr lang="pt-BR" sz="1800" b="1" kern="100" dirty="0">
                <a:effectLst/>
                <a:latin typeface="+mj-lt"/>
                <a:ea typeface="Aptos" panose="020B0004020202020204" pitchFamily="34" charset="0"/>
                <a:cs typeface="Times New Roman" panose="02020603050405020304" pitchFamily="18" charset="0"/>
              </a:rPr>
              <a:t>Machine Learning (Aprendizado de Máquina): algoritmos que aprendem com dados.</a:t>
            </a:r>
          </a:p>
          <a:p>
            <a:pPr marL="285750" indent="-285750">
              <a:lnSpc>
                <a:spcPct val="115000"/>
              </a:lnSpc>
              <a:spcAft>
                <a:spcPts val="800"/>
              </a:spcAft>
              <a:buFont typeface="Arial" panose="020B0604020202020204" pitchFamily="34" charset="0"/>
              <a:buChar char="•"/>
            </a:pPr>
            <a:r>
              <a:rPr lang="pt-BR" sz="1800" b="1" kern="100" dirty="0" err="1">
                <a:effectLst/>
                <a:latin typeface="+mj-lt"/>
                <a:ea typeface="Aptos" panose="020B0004020202020204" pitchFamily="34" charset="0"/>
                <a:cs typeface="Times New Roman" panose="02020603050405020304" pitchFamily="18" charset="0"/>
              </a:rPr>
              <a:t>Deep</a:t>
            </a:r>
            <a:r>
              <a:rPr lang="pt-BR" sz="1800" b="1" kern="100" dirty="0">
                <a:effectLst/>
                <a:latin typeface="+mj-lt"/>
                <a:ea typeface="Aptos" panose="020B0004020202020204" pitchFamily="34" charset="0"/>
                <a:cs typeface="Times New Roman" panose="02020603050405020304" pitchFamily="18" charset="0"/>
              </a:rPr>
              <a:t> Learning: redes neurais profundas </a:t>
            </a:r>
            <a:r>
              <a:rPr lang="pt-BR" sz="1800" b="1" dirty="0">
                <a:latin typeface="+mj-lt"/>
              </a:rPr>
              <a:t>que reconhecem padrões complexos</a:t>
            </a:r>
            <a:r>
              <a:rPr lang="pt-BR" sz="1800" b="1" kern="100" dirty="0">
                <a:effectLst/>
                <a:latin typeface="+mj-lt"/>
                <a:ea typeface="Aptos" panose="020B0004020202020204" pitchFamily="34" charset="0"/>
                <a:cs typeface="Times New Roman" panose="02020603050405020304" pitchFamily="18" charset="0"/>
              </a:rPr>
              <a:t>, usadas em visão computacional, fala e reconhecimento facial.</a:t>
            </a:r>
          </a:p>
          <a:p>
            <a:pPr marL="285750" indent="-285750">
              <a:lnSpc>
                <a:spcPct val="115000"/>
              </a:lnSpc>
              <a:spcAft>
                <a:spcPts val="800"/>
              </a:spcAft>
              <a:buFont typeface="Arial" panose="020B0604020202020204" pitchFamily="34" charset="0"/>
              <a:buChar char="•"/>
            </a:pPr>
            <a:r>
              <a:rPr lang="pt-BR" sz="1800" b="1" kern="100" dirty="0">
                <a:effectLst/>
                <a:latin typeface="+mj-lt"/>
                <a:ea typeface="Aptos" panose="020B0004020202020204" pitchFamily="34" charset="0"/>
                <a:cs typeface="Times New Roman" panose="02020603050405020304" pitchFamily="18" charset="0"/>
              </a:rPr>
              <a:t>Processamento de Linguagem Natural (PLN): interpretação de </a:t>
            </a:r>
            <a:r>
              <a:rPr lang="pt-BR" sz="1800" b="1" dirty="0"/>
              <a:t>linguagem humana,</a:t>
            </a:r>
            <a:r>
              <a:rPr lang="pt-BR" dirty="0"/>
              <a:t> </a:t>
            </a:r>
            <a:r>
              <a:rPr lang="pt-BR" sz="1800" b="1" kern="100" dirty="0">
                <a:effectLst/>
                <a:latin typeface="+mj-lt"/>
                <a:ea typeface="Aptos" panose="020B0004020202020204" pitchFamily="34" charset="0"/>
                <a:cs typeface="Times New Roman" panose="02020603050405020304" pitchFamily="18" charset="0"/>
              </a:rPr>
              <a:t>textos, áudios e diálogos.</a:t>
            </a:r>
          </a:p>
          <a:p>
            <a:pPr marL="285750" indent="-285750">
              <a:lnSpc>
                <a:spcPct val="115000"/>
              </a:lnSpc>
              <a:spcAft>
                <a:spcPts val="800"/>
              </a:spcAft>
              <a:buFont typeface="Arial" panose="020B0604020202020204" pitchFamily="34" charset="0"/>
              <a:buChar char="•"/>
            </a:pPr>
            <a:r>
              <a:rPr lang="pt-BR" sz="1800" b="1" kern="100" dirty="0">
                <a:effectLst/>
                <a:latin typeface="+mj-lt"/>
                <a:ea typeface="Aptos" panose="020B0004020202020204" pitchFamily="34" charset="0"/>
                <a:cs typeface="Times New Roman" panose="02020603050405020304" pitchFamily="18" charset="0"/>
              </a:rPr>
              <a:t>Visão Computacional: reconhecimento e análise de imagens, vídeos e objetos.</a:t>
            </a:r>
          </a:p>
        </p:txBody>
      </p:sp>
      <p:sp>
        <p:nvSpPr>
          <p:cNvPr id="6" name="CaixaDeTexto 5">
            <a:extLst>
              <a:ext uri="{FF2B5EF4-FFF2-40B4-BE49-F238E27FC236}">
                <a16:creationId xmlns:a16="http://schemas.microsoft.com/office/drawing/2014/main" id="{4B3F767F-F19B-3627-4C5E-A26F5CA1D5F1}"/>
              </a:ext>
            </a:extLst>
          </p:cNvPr>
          <p:cNvSpPr txBox="1"/>
          <p:nvPr/>
        </p:nvSpPr>
        <p:spPr>
          <a:xfrm>
            <a:off x="70104" y="71664"/>
            <a:ext cx="5806440" cy="369332"/>
          </a:xfrm>
          <a:prstGeom prst="rect">
            <a:avLst/>
          </a:prstGeom>
          <a:noFill/>
        </p:spPr>
        <p:txBody>
          <a:bodyPr wrap="square">
            <a:spAutoFit/>
          </a:bodyPr>
          <a:lstStyle/>
          <a:p>
            <a:r>
              <a:rPr lang="pt-BR" sz="1800" b="1" dirty="0"/>
              <a:t>    </a:t>
            </a:r>
            <a:r>
              <a:rPr lang="pt-BR" sz="1800" b="1" dirty="0">
                <a:solidFill>
                  <a:schemeClr val="accent1">
                    <a:lumMod val="75000"/>
                  </a:schemeClr>
                </a:solidFill>
              </a:rPr>
              <a:t>Fundamentos de Inteligência Artificial</a:t>
            </a:r>
            <a:endParaRPr lang="pt-BR" sz="1800" dirty="0">
              <a:solidFill>
                <a:schemeClr val="accent1">
                  <a:lumMod val="75000"/>
                </a:schemeClr>
              </a:solidFill>
            </a:endParaRPr>
          </a:p>
        </p:txBody>
      </p:sp>
      <p:pic>
        <p:nvPicPr>
          <p:cNvPr id="7" name="Imagem 6">
            <a:extLst>
              <a:ext uri="{FF2B5EF4-FFF2-40B4-BE49-F238E27FC236}">
                <a16:creationId xmlns:a16="http://schemas.microsoft.com/office/drawing/2014/main" id="{64597494-9F36-D831-41F3-5A913AA082DF}"/>
              </a:ext>
            </a:extLst>
          </p:cNvPr>
          <p:cNvPicPr>
            <a:picLocks noChangeAspect="1"/>
          </p:cNvPicPr>
          <p:nvPr/>
        </p:nvPicPr>
        <p:blipFill>
          <a:blip r:embed="rId4"/>
          <a:stretch>
            <a:fillRect/>
          </a:stretch>
        </p:blipFill>
        <p:spPr>
          <a:xfrm>
            <a:off x="70104" y="94089"/>
            <a:ext cx="320916" cy="324482"/>
          </a:xfrm>
          <a:prstGeom prst="rect">
            <a:avLst/>
          </a:prstGeom>
        </p:spPr>
      </p:pic>
      <p:sp>
        <p:nvSpPr>
          <p:cNvPr id="2" name="CaixaDeTexto 1">
            <a:extLst>
              <a:ext uri="{FF2B5EF4-FFF2-40B4-BE49-F238E27FC236}">
                <a16:creationId xmlns:a16="http://schemas.microsoft.com/office/drawing/2014/main" id="{D0FA7777-AA5F-F980-3C20-D0E53CBE4F03}"/>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21686424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C66933F0-B3E0-8E05-EE89-B29C29B9971D}"/>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16195A8B-0B7E-6C0D-800B-7DF9661C23BB}"/>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5" name="CaixaDeTexto 4">
            <a:extLst>
              <a:ext uri="{FF2B5EF4-FFF2-40B4-BE49-F238E27FC236}">
                <a16:creationId xmlns:a16="http://schemas.microsoft.com/office/drawing/2014/main" id="{ADE797CF-E602-987B-3879-323783AC5704}"/>
              </a:ext>
            </a:extLst>
          </p:cNvPr>
          <p:cNvSpPr txBox="1"/>
          <p:nvPr/>
        </p:nvSpPr>
        <p:spPr>
          <a:xfrm>
            <a:off x="48768" y="534358"/>
            <a:ext cx="8424672" cy="3613297"/>
          </a:xfrm>
          <a:prstGeom prst="rect">
            <a:avLst/>
          </a:prstGeom>
          <a:noFill/>
        </p:spPr>
        <p:txBody>
          <a:bodyPr wrap="square">
            <a:spAutoFit/>
          </a:bodyPr>
          <a:lstStyle/>
          <a:p>
            <a:pPr>
              <a:lnSpc>
                <a:spcPct val="115000"/>
              </a:lnSpc>
              <a:spcAft>
                <a:spcPts val="800"/>
              </a:spcAft>
              <a:buNone/>
            </a:pPr>
            <a:r>
              <a:rPr lang="pt-BR" sz="1800" b="1" kern="100" dirty="0">
                <a:effectLst/>
                <a:latin typeface="+mj-lt"/>
                <a:ea typeface="Aptos" panose="020B0004020202020204" pitchFamily="34" charset="0"/>
                <a:cs typeface="Segoe UI Emoji" panose="020B0502040204020203" pitchFamily="34" charset="0"/>
              </a:rPr>
              <a:t>🧠</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Subáreas principais:</a:t>
            </a:r>
          </a:p>
          <a:p>
            <a:pPr marL="285750" indent="-285750">
              <a:lnSpc>
                <a:spcPct val="115000"/>
              </a:lnSpc>
              <a:spcAft>
                <a:spcPts val="800"/>
              </a:spcAft>
              <a:buFont typeface="Arial" panose="020B0604020202020204" pitchFamily="34" charset="0"/>
              <a:buChar char="•"/>
            </a:pPr>
            <a:r>
              <a:rPr lang="pt-BR" sz="1800" b="1" dirty="0"/>
              <a:t>Robótica Autônoma: sistemas que executam tarefas físicas com autonomia.</a:t>
            </a:r>
          </a:p>
          <a:p>
            <a:pPr marL="285750" indent="-285750">
              <a:lnSpc>
                <a:spcPct val="115000"/>
              </a:lnSpc>
              <a:spcAft>
                <a:spcPts val="800"/>
              </a:spcAft>
              <a:buFont typeface="Arial" panose="020B0604020202020204" pitchFamily="34" charset="0"/>
              <a:buChar char="•"/>
            </a:pPr>
            <a:r>
              <a:rPr lang="pt-BR" sz="1800" b="1" kern="100" dirty="0">
                <a:effectLst/>
                <a:latin typeface="+mj-lt"/>
                <a:ea typeface="Aptos" panose="020B0004020202020204" pitchFamily="34" charset="0"/>
                <a:cs typeface="Times New Roman" panose="02020603050405020304" pitchFamily="18" charset="0"/>
              </a:rPr>
              <a:t>Sistemas Especialistas: decisões baseadas em regras e inferência</a:t>
            </a:r>
            <a:r>
              <a:rPr lang="pt-BR" b="1" kern="100" dirty="0">
                <a:latin typeface="Arial" panose="020B0604020202020204" pitchFamily="34" charset="0"/>
                <a:ea typeface="Aptos" panose="020B0004020202020204" pitchFamily="34" charset="0"/>
                <a:cs typeface="Times New Roman" panose="02020603050405020304" pitchFamily="18" charset="0"/>
              </a:rPr>
              <a:t>.</a:t>
            </a:r>
          </a:p>
          <a:p>
            <a:endParaRPr lang="pt-BR" sz="1800" b="1" dirty="0"/>
          </a:p>
          <a:p>
            <a:r>
              <a:rPr lang="pt-BR" sz="1800" b="1" dirty="0"/>
              <a:t>✅ Princípios éticos aplicáveis ao setor público:</a:t>
            </a:r>
          </a:p>
          <a:p>
            <a:r>
              <a:rPr lang="pt-BR" sz="1800" b="1" dirty="0"/>
              <a:t>	•	Transparência algorítmica;</a:t>
            </a:r>
          </a:p>
          <a:p>
            <a:r>
              <a:rPr lang="pt-BR" sz="1800" b="1" dirty="0"/>
              <a:t>	•	Prestação de contas;</a:t>
            </a:r>
          </a:p>
          <a:p>
            <a:r>
              <a:rPr lang="pt-BR" sz="1800" b="1" dirty="0"/>
              <a:t>	•	Não discriminação;</a:t>
            </a:r>
          </a:p>
          <a:p>
            <a:r>
              <a:rPr lang="pt-BR" sz="1800" b="1" dirty="0"/>
              <a:t>	•	Proteção de dados pessoais (LGPD);</a:t>
            </a:r>
          </a:p>
          <a:p>
            <a:endParaRPr lang="pt-BR" sz="1800" b="1" dirty="0"/>
          </a:p>
        </p:txBody>
      </p:sp>
      <p:sp>
        <p:nvSpPr>
          <p:cNvPr id="6" name="CaixaDeTexto 5">
            <a:extLst>
              <a:ext uri="{FF2B5EF4-FFF2-40B4-BE49-F238E27FC236}">
                <a16:creationId xmlns:a16="http://schemas.microsoft.com/office/drawing/2014/main" id="{DB112606-5848-66DC-E180-96B8C2329A28}"/>
              </a:ext>
            </a:extLst>
          </p:cNvPr>
          <p:cNvSpPr txBox="1"/>
          <p:nvPr/>
        </p:nvSpPr>
        <p:spPr>
          <a:xfrm>
            <a:off x="70104" y="71664"/>
            <a:ext cx="5806440" cy="369332"/>
          </a:xfrm>
          <a:prstGeom prst="rect">
            <a:avLst/>
          </a:prstGeom>
          <a:noFill/>
        </p:spPr>
        <p:txBody>
          <a:bodyPr wrap="square">
            <a:spAutoFit/>
          </a:bodyPr>
          <a:lstStyle/>
          <a:p>
            <a:r>
              <a:rPr lang="pt-BR" sz="1800" b="1" dirty="0"/>
              <a:t>    </a:t>
            </a:r>
            <a:r>
              <a:rPr lang="pt-BR" sz="1800" b="1" dirty="0">
                <a:solidFill>
                  <a:schemeClr val="accent1">
                    <a:lumMod val="75000"/>
                  </a:schemeClr>
                </a:solidFill>
              </a:rPr>
              <a:t>Fundamentos de Inteligência Artificial</a:t>
            </a:r>
            <a:endParaRPr lang="pt-BR" sz="1800" dirty="0">
              <a:solidFill>
                <a:schemeClr val="accent1">
                  <a:lumMod val="75000"/>
                </a:schemeClr>
              </a:solidFill>
            </a:endParaRPr>
          </a:p>
        </p:txBody>
      </p:sp>
      <p:pic>
        <p:nvPicPr>
          <p:cNvPr id="7" name="Imagem 6">
            <a:extLst>
              <a:ext uri="{FF2B5EF4-FFF2-40B4-BE49-F238E27FC236}">
                <a16:creationId xmlns:a16="http://schemas.microsoft.com/office/drawing/2014/main" id="{3ACF6473-6B08-8A99-91B0-92C4F3128D8D}"/>
              </a:ext>
            </a:extLst>
          </p:cNvPr>
          <p:cNvPicPr>
            <a:picLocks noChangeAspect="1"/>
          </p:cNvPicPr>
          <p:nvPr/>
        </p:nvPicPr>
        <p:blipFill>
          <a:blip r:embed="rId4"/>
          <a:stretch>
            <a:fillRect/>
          </a:stretch>
        </p:blipFill>
        <p:spPr>
          <a:xfrm>
            <a:off x="70104" y="94089"/>
            <a:ext cx="320916" cy="324482"/>
          </a:xfrm>
          <a:prstGeom prst="rect">
            <a:avLst/>
          </a:prstGeom>
        </p:spPr>
      </p:pic>
      <p:sp>
        <p:nvSpPr>
          <p:cNvPr id="2" name="CaixaDeTexto 1">
            <a:extLst>
              <a:ext uri="{FF2B5EF4-FFF2-40B4-BE49-F238E27FC236}">
                <a16:creationId xmlns:a16="http://schemas.microsoft.com/office/drawing/2014/main" id="{DB5652C5-AFF4-9F3B-4A5C-A7A0F791D51D}"/>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14081895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E11C04F4-A530-0410-E5A2-BDBE8D36595C}"/>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D05AAD38-EC30-9990-3BB6-7C663059594B}"/>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2" name="CaixaDeTexto 1">
            <a:extLst>
              <a:ext uri="{FF2B5EF4-FFF2-40B4-BE49-F238E27FC236}">
                <a16:creationId xmlns:a16="http://schemas.microsoft.com/office/drawing/2014/main" id="{9A16FFE0-E610-E644-7E5D-B97DEDA2B383}"/>
              </a:ext>
            </a:extLst>
          </p:cNvPr>
          <p:cNvSpPr txBox="1"/>
          <p:nvPr/>
        </p:nvSpPr>
        <p:spPr>
          <a:xfrm>
            <a:off x="70104" y="71664"/>
            <a:ext cx="5806440" cy="369332"/>
          </a:xfrm>
          <a:prstGeom prst="rect">
            <a:avLst/>
          </a:prstGeom>
          <a:noFill/>
        </p:spPr>
        <p:txBody>
          <a:bodyPr wrap="square">
            <a:spAutoFit/>
          </a:bodyPr>
          <a:lstStyle/>
          <a:p>
            <a:r>
              <a:rPr lang="pt-BR" sz="1800" b="1" dirty="0"/>
              <a:t>    </a:t>
            </a:r>
            <a:r>
              <a:rPr lang="pt-BR" sz="1800" b="1" dirty="0">
                <a:solidFill>
                  <a:schemeClr val="accent1">
                    <a:lumMod val="75000"/>
                  </a:schemeClr>
                </a:solidFill>
              </a:rPr>
              <a:t>Fundamentos de Inteligência Artificial</a:t>
            </a:r>
            <a:endParaRPr lang="pt-BR" sz="1800" dirty="0">
              <a:solidFill>
                <a:schemeClr val="accent1">
                  <a:lumMod val="75000"/>
                </a:schemeClr>
              </a:solidFill>
            </a:endParaRPr>
          </a:p>
        </p:txBody>
      </p:sp>
      <p:sp>
        <p:nvSpPr>
          <p:cNvPr id="7" name="CaixaDeTexto 6">
            <a:extLst>
              <a:ext uri="{FF2B5EF4-FFF2-40B4-BE49-F238E27FC236}">
                <a16:creationId xmlns:a16="http://schemas.microsoft.com/office/drawing/2014/main" id="{4D2B3523-C28A-622F-9F69-7A99BD462DAA}"/>
              </a:ext>
            </a:extLst>
          </p:cNvPr>
          <p:cNvSpPr txBox="1"/>
          <p:nvPr/>
        </p:nvSpPr>
        <p:spPr>
          <a:xfrm>
            <a:off x="94488" y="1023094"/>
            <a:ext cx="7940040" cy="2862322"/>
          </a:xfrm>
          <a:prstGeom prst="rect">
            <a:avLst/>
          </a:prstGeom>
          <a:noFill/>
        </p:spPr>
        <p:txBody>
          <a:bodyPr wrap="square">
            <a:spAutoFit/>
          </a:bodyPr>
          <a:lstStyle/>
          <a:p>
            <a:r>
              <a:rPr lang="pt-BR" sz="1800" b="1" dirty="0"/>
              <a:t>⚠️ </a:t>
            </a:r>
            <a:r>
              <a:rPr lang="pt-BR" sz="1800" b="1" dirty="0">
                <a:solidFill>
                  <a:schemeClr val="accent1">
                    <a:lumMod val="75000"/>
                  </a:schemeClr>
                </a:solidFill>
              </a:rPr>
              <a:t>Desafios e riscos:</a:t>
            </a:r>
          </a:p>
          <a:p>
            <a:pPr>
              <a:lnSpc>
                <a:spcPct val="200000"/>
              </a:lnSpc>
            </a:pPr>
            <a:r>
              <a:rPr lang="pt-BR" sz="1800" b="1" dirty="0"/>
              <a:t>	•	Viés algorítmico e discriminação;</a:t>
            </a:r>
          </a:p>
          <a:p>
            <a:pPr>
              <a:lnSpc>
                <a:spcPct val="200000"/>
              </a:lnSpc>
            </a:pPr>
            <a:r>
              <a:rPr lang="pt-BR" sz="1800" b="1" dirty="0"/>
              <a:t>	•	Falta de transparência (caixa preta);</a:t>
            </a:r>
          </a:p>
          <a:p>
            <a:pPr>
              <a:lnSpc>
                <a:spcPct val="200000"/>
              </a:lnSpc>
            </a:pPr>
            <a:r>
              <a:rPr lang="pt-BR" sz="1800" b="1" dirty="0"/>
              <a:t>	•	Segurança de dados;</a:t>
            </a:r>
          </a:p>
          <a:p>
            <a:pPr>
              <a:lnSpc>
                <a:spcPct val="200000"/>
              </a:lnSpc>
            </a:pPr>
            <a:r>
              <a:rPr lang="pt-BR" sz="1800" b="1" dirty="0"/>
              <a:t>	•	Ética no uso em decisões públicas;</a:t>
            </a:r>
          </a:p>
          <a:p>
            <a:r>
              <a:rPr lang="pt-BR" sz="1800" b="1" dirty="0"/>
              <a:t> </a:t>
            </a:r>
          </a:p>
        </p:txBody>
      </p:sp>
      <p:pic>
        <p:nvPicPr>
          <p:cNvPr id="5" name="Imagem 4">
            <a:extLst>
              <a:ext uri="{FF2B5EF4-FFF2-40B4-BE49-F238E27FC236}">
                <a16:creationId xmlns:a16="http://schemas.microsoft.com/office/drawing/2014/main" id="{A8120DB5-E323-2222-49AF-C59A5869B8B9}"/>
              </a:ext>
            </a:extLst>
          </p:cNvPr>
          <p:cNvPicPr>
            <a:picLocks noChangeAspect="1"/>
          </p:cNvPicPr>
          <p:nvPr/>
        </p:nvPicPr>
        <p:blipFill>
          <a:blip r:embed="rId4"/>
          <a:stretch>
            <a:fillRect/>
          </a:stretch>
        </p:blipFill>
        <p:spPr>
          <a:xfrm>
            <a:off x="70104" y="94089"/>
            <a:ext cx="320916" cy="324482"/>
          </a:xfrm>
          <a:prstGeom prst="rect">
            <a:avLst/>
          </a:prstGeom>
        </p:spPr>
      </p:pic>
      <p:sp>
        <p:nvSpPr>
          <p:cNvPr id="3" name="CaixaDeTexto 2">
            <a:extLst>
              <a:ext uri="{FF2B5EF4-FFF2-40B4-BE49-F238E27FC236}">
                <a16:creationId xmlns:a16="http://schemas.microsoft.com/office/drawing/2014/main" id="{13A1B330-143A-6D60-1533-8E3A59230648}"/>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445902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B546F347-5E11-EAF7-9D2B-F8F663B85963}"/>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6DCDDB4F-7469-5B03-9294-A9072CFB34A0}"/>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2" name="CaixaDeTexto 1">
            <a:extLst>
              <a:ext uri="{FF2B5EF4-FFF2-40B4-BE49-F238E27FC236}">
                <a16:creationId xmlns:a16="http://schemas.microsoft.com/office/drawing/2014/main" id="{B269B8FD-D6BE-351F-63C8-09298805E61F}"/>
              </a:ext>
            </a:extLst>
          </p:cNvPr>
          <p:cNvSpPr txBox="1"/>
          <p:nvPr/>
        </p:nvSpPr>
        <p:spPr>
          <a:xfrm>
            <a:off x="70104" y="71664"/>
            <a:ext cx="6854952" cy="369332"/>
          </a:xfrm>
          <a:prstGeom prst="rect">
            <a:avLst/>
          </a:prstGeom>
          <a:noFill/>
        </p:spPr>
        <p:txBody>
          <a:bodyPr wrap="square">
            <a:spAutoFit/>
          </a:bodyPr>
          <a:lstStyle/>
          <a:p>
            <a:r>
              <a:rPr lang="pt-BR" sz="1800" b="1" dirty="0"/>
              <a:t>      </a:t>
            </a:r>
            <a:r>
              <a:rPr lang="pt-BR" sz="1800" b="1" dirty="0">
                <a:solidFill>
                  <a:schemeClr val="accent1">
                    <a:lumMod val="75000"/>
                  </a:schemeClr>
                </a:solidFill>
              </a:rPr>
              <a:t>Ferramentas de IA disponíveis ao Setor Público</a:t>
            </a:r>
          </a:p>
        </p:txBody>
      </p:sp>
      <p:pic>
        <p:nvPicPr>
          <p:cNvPr id="8" name="Imagem 7">
            <a:extLst>
              <a:ext uri="{FF2B5EF4-FFF2-40B4-BE49-F238E27FC236}">
                <a16:creationId xmlns:a16="http://schemas.microsoft.com/office/drawing/2014/main" id="{69B4469A-47B1-C014-A369-4A4AB1F323D8}"/>
              </a:ext>
            </a:extLst>
          </p:cNvPr>
          <p:cNvPicPr>
            <a:picLocks noChangeAspect="1"/>
          </p:cNvPicPr>
          <p:nvPr/>
        </p:nvPicPr>
        <p:blipFill>
          <a:blip r:embed="rId4"/>
          <a:stretch>
            <a:fillRect/>
          </a:stretch>
        </p:blipFill>
        <p:spPr>
          <a:xfrm>
            <a:off x="36577" y="35814"/>
            <a:ext cx="426719" cy="387126"/>
          </a:xfrm>
          <a:prstGeom prst="rect">
            <a:avLst/>
          </a:prstGeom>
        </p:spPr>
      </p:pic>
      <p:sp>
        <p:nvSpPr>
          <p:cNvPr id="10" name="CaixaDeTexto 9">
            <a:extLst>
              <a:ext uri="{FF2B5EF4-FFF2-40B4-BE49-F238E27FC236}">
                <a16:creationId xmlns:a16="http://schemas.microsoft.com/office/drawing/2014/main" id="{CB8E64B3-4628-1259-1E94-42D1373F4FBC}"/>
              </a:ext>
            </a:extLst>
          </p:cNvPr>
          <p:cNvSpPr txBox="1"/>
          <p:nvPr/>
        </p:nvSpPr>
        <p:spPr>
          <a:xfrm>
            <a:off x="70104" y="530222"/>
            <a:ext cx="7952232" cy="3661130"/>
          </a:xfrm>
          <a:prstGeom prst="rect">
            <a:avLst/>
          </a:prstGeom>
          <a:noFill/>
        </p:spPr>
        <p:txBody>
          <a:bodyPr wrap="square">
            <a:spAutoFit/>
          </a:bodyPr>
          <a:lstStyle/>
          <a:p>
            <a:pPr>
              <a:lnSpc>
                <a:spcPct val="115000"/>
              </a:lnSpc>
              <a:spcAft>
                <a:spcPts val="800"/>
              </a:spcAft>
              <a:buNone/>
            </a:pPr>
            <a:r>
              <a:rPr lang="pt-BR" sz="1800" b="1" kern="100" dirty="0">
                <a:effectLst/>
                <a:latin typeface="+mj-lt"/>
                <a:ea typeface="Aptos" panose="020B0004020202020204" pitchFamily="34" charset="0"/>
                <a:cs typeface="Segoe UI Emoji" panose="020B0502040204020203" pitchFamily="34" charset="0"/>
              </a:rPr>
              <a:t>💡</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Plataformas </a:t>
            </a:r>
            <a:r>
              <a:rPr lang="pt-BR" sz="1800" b="1" dirty="0">
                <a:solidFill>
                  <a:schemeClr val="accent1">
                    <a:lumMod val="75000"/>
                  </a:schemeClr>
                </a:solidFill>
              </a:rPr>
              <a:t>amplamente utilizadas</a:t>
            </a:r>
            <a:r>
              <a:rPr lang="pt-BR" dirty="0">
                <a:solidFill>
                  <a:schemeClr val="accent1">
                    <a:lumMod val="75000"/>
                  </a:schemeClr>
                </a:solidFill>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e tecnologias:</a:t>
            </a:r>
          </a:p>
          <a:p>
            <a:pPr marL="285750" indent="-285750">
              <a:lnSpc>
                <a:spcPct val="115000"/>
              </a:lnSpc>
              <a:spcAft>
                <a:spcPts val="800"/>
              </a:spcAft>
              <a:buFont typeface="Arial" panose="020B0604020202020204" pitchFamily="34" charset="0"/>
              <a:buChar char="•"/>
            </a:pPr>
            <a:r>
              <a:rPr lang="pt-BR" sz="1800" b="1" dirty="0">
                <a:latin typeface="+mj-lt"/>
              </a:rPr>
              <a:t>ChatGPT / GPT-5 / Gemini / Claude</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err="1">
                <a:effectLst/>
                <a:latin typeface="+mj-lt"/>
                <a:ea typeface="Aptos" panose="020B0004020202020204" pitchFamily="34" charset="0"/>
                <a:cs typeface="Times New Roman" panose="02020603050405020304" pitchFamily="18" charset="0"/>
              </a:rPr>
              <a:t>Bard</a:t>
            </a:r>
            <a:r>
              <a:rPr lang="pt-BR" sz="1800" b="1" kern="100" dirty="0">
                <a:effectLst/>
                <a:latin typeface="+mj-lt"/>
                <a:ea typeface="Aptos" panose="020B0004020202020204" pitchFamily="34" charset="0"/>
                <a:cs typeface="Times New Roman" panose="02020603050405020304" pitchFamily="18" charset="0"/>
              </a:rPr>
              <a:t> e </a:t>
            </a:r>
            <a:r>
              <a:rPr lang="pt-BR" sz="1800" b="1" kern="100" dirty="0" err="1">
                <a:effectLst/>
                <a:latin typeface="+mj-lt"/>
                <a:ea typeface="Aptos" panose="020B0004020202020204" pitchFamily="34" charset="0"/>
                <a:cs typeface="Times New Roman" panose="02020603050405020304" pitchFamily="18" charset="0"/>
              </a:rPr>
              <a:t>Copilot</a:t>
            </a:r>
            <a:r>
              <a:rPr lang="pt-BR" sz="1800" b="1" kern="100" dirty="0">
                <a:effectLst/>
                <a:latin typeface="+mj-lt"/>
                <a:ea typeface="Aptos" panose="020B0004020202020204" pitchFamily="34" charset="0"/>
                <a:cs typeface="Times New Roman" panose="02020603050405020304" pitchFamily="18" charset="0"/>
              </a:rPr>
              <a:t>: geração automática de textos, </a:t>
            </a:r>
            <a:r>
              <a:rPr lang="pt-BR" sz="1800" b="1" dirty="0"/>
              <a:t>apoio em processos administrativos, </a:t>
            </a:r>
            <a:r>
              <a:rPr lang="pt-BR" sz="1800" b="1" kern="100" dirty="0">
                <a:effectLst/>
                <a:latin typeface="+mj-lt"/>
                <a:ea typeface="Aptos" panose="020B0004020202020204" pitchFamily="34" charset="0"/>
                <a:cs typeface="Times New Roman" panose="02020603050405020304" pitchFamily="18" charset="0"/>
              </a:rPr>
              <a:t>respostas e relatórios.</a:t>
            </a:r>
          </a:p>
          <a:p>
            <a:pPr marL="285750" indent="-285750">
              <a:lnSpc>
                <a:spcPct val="115000"/>
              </a:lnSpc>
              <a:spcAft>
                <a:spcPts val="800"/>
              </a:spcAft>
              <a:buFont typeface="Arial" panose="020B0604020202020204" pitchFamily="34" charset="0"/>
              <a:buChar char="•"/>
            </a:pPr>
            <a:r>
              <a:rPr lang="pt-BR" sz="1800" b="1" kern="100" dirty="0">
                <a:effectLst/>
                <a:latin typeface="+mj-lt"/>
                <a:ea typeface="Aptos" panose="020B0004020202020204" pitchFamily="34" charset="0"/>
                <a:cs typeface="Times New Roman" panose="02020603050405020304" pitchFamily="18" charset="0"/>
              </a:rPr>
              <a:t>Power BI com IA embutida: </a:t>
            </a:r>
            <a:r>
              <a:rPr lang="pt-BR" sz="1800" b="1" dirty="0"/>
              <a:t>análises automatizadas de grandes bases de dados públicos, </a:t>
            </a:r>
            <a:r>
              <a:rPr lang="pt-BR" sz="1800" b="1" kern="100" dirty="0">
                <a:effectLst/>
                <a:latin typeface="+mj-lt"/>
                <a:ea typeface="Aptos" panose="020B0004020202020204" pitchFamily="34" charset="0"/>
                <a:cs typeface="Times New Roman" panose="02020603050405020304" pitchFamily="18" charset="0"/>
              </a:rPr>
              <a:t>criação de painéis interativos com previsão de indicadores.</a:t>
            </a:r>
          </a:p>
          <a:p>
            <a:pPr marL="285750" indent="-285750">
              <a:lnSpc>
                <a:spcPct val="115000"/>
              </a:lnSpc>
              <a:spcAft>
                <a:spcPts val="800"/>
              </a:spcAft>
              <a:buFont typeface="Arial" panose="020B0604020202020204" pitchFamily="34" charset="0"/>
              <a:buChar char="•"/>
            </a:pPr>
            <a:r>
              <a:rPr lang="pt-BR" sz="1800" b="1" dirty="0"/>
              <a:t>Robôs RPA (Automação de Processos burocráticos): como o </a:t>
            </a:r>
            <a:r>
              <a:rPr lang="pt-BR" sz="1800" b="1" dirty="0" err="1"/>
              <a:t>UiPath</a:t>
            </a:r>
            <a:r>
              <a:rPr lang="pt-BR" sz="1800" b="1" dirty="0"/>
              <a:t>, </a:t>
            </a:r>
            <a:r>
              <a:rPr lang="pt-BR" sz="1800" b="1" dirty="0" err="1"/>
              <a:t>BluePrism</a:t>
            </a:r>
            <a:r>
              <a:rPr lang="pt-BR" sz="1800" b="1" dirty="0"/>
              <a:t>, Automation </a:t>
            </a:r>
            <a:r>
              <a:rPr lang="pt-BR" sz="1800" b="1" dirty="0" err="1"/>
              <a:t>Anywhere</a:t>
            </a:r>
            <a:r>
              <a:rPr lang="pt-BR" sz="1800" b="1" dirty="0"/>
              <a:t> e </a:t>
            </a:r>
            <a:r>
              <a:rPr lang="pt-BR" sz="1800" b="1" kern="100" dirty="0">
                <a:effectLst/>
                <a:latin typeface="+mj-lt"/>
                <a:ea typeface="Aptos" panose="020B0004020202020204" pitchFamily="34" charset="0"/>
                <a:cs typeface="Times New Roman" panose="02020603050405020304" pitchFamily="18" charset="0"/>
              </a:rPr>
              <a:t>Power </a:t>
            </a:r>
            <a:r>
              <a:rPr lang="pt-BR" sz="1800" b="1" kern="100" dirty="0" err="1">
                <a:effectLst/>
                <a:latin typeface="+mj-lt"/>
                <a:ea typeface="Aptos" panose="020B0004020202020204" pitchFamily="34" charset="0"/>
                <a:cs typeface="Times New Roman" panose="02020603050405020304" pitchFamily="18" charset="0"/>
              </a:rPr>
              <a:t>Automate</a:t>
            </a:r>
            <a:r>
              <a:rPr lang="pt-BR" sz="1800" b="1" kern="100" dirty="0">
                <a:latin typeface="+mj-lt"/>
                <a:ea typeface="Aptos" panose="020B0004020202020204" pitchFamily="34" charset="0"/>
                <a:cs typeface="Times New Roman" panose="02020603050405020304" pitchFamily="18" charset="0"/>
              </a:rPr>
              <a:t>.</a:t>
            </a:r>
          </a:p>
          <a:p>
            <a:pPr marL="285750" indent="-285750">
              <a:lnSpc>
                <a:spcPct val="115000"/>
              </a:lnSpc>
              <a:spcAft>
                <a:spcPts val="800"/>
              </a:spcAft>
              <a:buFont typeface="Arial" panose="020B0604020202020204" pitchFamily="34" charset="0"/>
              <a:buChar char="•"/>
            </a:pPr>
            <a:r>
              <a:rPr lang="pt-BR" sz="1800" b="1" dirty="0"/>
              <a:t>Plataformas de gestão de frotas ou patrimônio com IA embutida.</a:t>
            </a:r>
            <a:endParaRPr lang="pt-BR" sz="1800" b="1" kern="100" dirty="0">
              <a:effectLst/>
              <a:latin typeface="+mj-lt"/>
              <a:ea typeface="Aptos" panose="020B0004020202020204" pitchFamily="34" charset="0"/>
              <a:cs typeface="Times New Roman" panose="02020603050405020304" pitchFamily="18" charset="0"/>
            </a:endParaRPr>
          </a:p>
        </p:txBody>
      </p:sp>
      <p:sp>
        <p:nvSpPr>
          <p:cNvPr id="3" name="CaixaDeTexto 2">
            <a:extLst>
              <a:ext uri="{FF2B5EF4-FFF2-40B4-BE49-F238E27FC236}">
                <a16:creationId xmlns:a16="http://schemas.microsoft.com/office/drawing/2014/main" id="{144CD3EB-1F34-7E7C-049C-EFADAEEFA173}"/>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1660764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33EEC693-B1C8-5C1F-D559-771E3F414AE4}"/>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6FD424E0-9F15-4FF8-C784-D06694970826}"/>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2" name="CaixaDeTexto 1">
            <a:extLst>
              <a:ext uri="{FF2B5EF4-FFF2-40B4-BE49-F238E27FC236}">
                <a16:creationId xmlns:a16="http://schemas.microsoft.com/office/drawing/2014/main" id="{B460DC18-7AE3-155E-40A9-6BC050AE62D3}"/>
              </a:ext>
            </a:extLst>
          </p:cNvPr>
          <p:cNvSpPr txBox="1"/>
          <p:nvPr/>
        </p:nvSpPr>
        <p:spPr>
          <a:xfrm>
            <a:off x="70104" y="71664"/>
            <a:ext cx="6854952" cy="369332"/>
          </a:xfrm>
          <a:prstGeom prst="rect">
            <a:avLst/>
          </a:prstGeom>
          <a:noFill/>
        </p:spPr>
        <p:txBody>
          <a:bodyPr wrap="square">
            <a:spAutoFit/>
          </a:bodyPr>
          <a:lstStyle/>
          <a:p>
            <a:r>
              <a:rPr lang="pt-BR" sz="1800" b="1" dirty="0"/>
              <a:t>      </a:t>
            </a:r>
            <a:r>
              <a:rPr lang="pt-BR" sz="1800" b="1" dirty="0">
                <a:solidFill>
                  <a:schemeClr val="accent1">
                    <a:lumMod val="75000"/>
                  </a:schemeClr>
                </a:solidFill>
              </a:rPr>
              <a:t>Ferramentas de IA disponíveis ao Setor Público</a:t>
            </a:r>
          </a:p>
        </p:txBody>
      </p:sp>
      <p:pic>
        <p:nvPicPr>
          <p:cNvPr id="8" name="Imagem 7">
            <a:extLst>
              <a:ext uri="{FF2B5EF4-FFF2-40B4-BE49-F238E27FC236}">
                <a16:creationId xmlns:a16="http://schemas.microsoft.com/office/drawing/2014/main" id="{39219F70-DB11-B9B1-890E-AC3707FC8749}"/>
              </a:ext>
            </a:extLst>
          </p:cNvPr>
          <p:cNvPicPr>
            <a:picLocks noChangeAspect="1"/>
          </p:cNvPicPr>
          <p:nvPr/>
        </p:nvPicPr>
        <p:blipFill>
          <a:blip r:embed="rId4"/>
          <a:stretch>
            <a:fillRect/>
          </a:stretch>
        </p:blipFill>
        <p:spPr>
          <a:xfrm>
            <a:off x="36577" y="35814"/>
            <a:ext cx="426719" cy="387126"/>
          </a:xfrm>
          <a:prstGeom prst="rect">
            <a:avLst/>
          </a:prstGeom>
        </p:spPr>
      </p:pic>
      <p:sp>
        <p:nvSpPr>
          <p:cNvPr id="10" name="CaixaDeTexto 9">
            <a:extLst>
              <a:ext uri="{FF2B5EF4-FFF2-40B4-BE49-F238E27FC236}">
                <a16:creationId xmlns:a16="http://schemas.microsoft.com/office/drawing/2014/main" id="{86AD7ECD-A4B2-B8EB-1A69-66E078B9B427}"/>
              </a:ext>
            </a:extLst>
          </p:cNvPr>
          <p:cNvSpPr txBox="1"/>
          <p:nvPr/>
        </p:nvSpPr>
        <p:spPr>
          <a:xfrm>
            <a:off x="70104" y="530222"/>
            <a:ext cx="8025384" cy="3680688"/>
          </a:xfrm>
          <a:prstGeom prst="rect">
            <a:avLst/>
          </a:prstGeom>
          <a:noFill/>
        </p:spPr>
        <p:txBody>
          <a:bodyPr wrap="square">
            <a:spAutoFit/>
          </a:bodyPr>
          <a:lstStyle/>
          <a:p>
            <a:pPr>
              <a:lnSpc>
                <a:spcPct val="115000"/>
              </a:lnSpc>
              <a:spcAft>
                <a:spcPts val="800"/>
              </a:spcAft>
              <a:buNone/>
            </a:pPr>
            <a:r>
              <a:rPr lang="pt-BR" sz="1800" b="1" kern="100" dirty="0">
                <a:effectLst/>
                <a:latin typeface="+mj-lt"/>
                <a:ea typeface="Aptos" panose="020B0004020202020204" pitchFamily="34" charset="0"/>
                <a:cs typeface="Segoe UI Emoji" panose="020B0502040204020203" pitchFamily="34" charset="0"/>
              </a:rPr>
              <a:t>💡</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Plataformas </a:t>
            </a:r>
            <a:r>
              <a:rPr lang="pt-BR" sz="1800" b="1" dirty="0">
                <a:solidFill>
                  <a:schemeClr val="accent1">
                    <a:lumMod val="75000"/>
                  </a:schemeClr>
                </a:solidFill>
              </a:rPr>
              <a:t>amplamente utilizadas</a:t>
            </a:r>
            <a:r>
              <a:rPr lang="pt-BR" dirty="0">
                <a:solidFill>
                  <a:schemeClr val="accent1">
                    <a:lumMod val="75000"/>
                  </a:schemeClr>
                </a:solidFill>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e tecnologias:</a:t>
            </a:r>
          </a:p>
          <a:p>
            <a:pPr marL="285750" indent="-285750">
              <a:lnSpc>
                <a:spcPct val="115000"/>
              </a:lnSpc>
              <a:spcAft>
                <a:spcPts val="800"/>
              </a:spcAft>
              <a:buFont typeface="Arial" panose="020B0604020202020204" pitchFamily="34" charset="0"/>
              <a:buChar char="•"/>
            </a:pPr>
            <a:r>
              <a:rPr lang="pt-BR" sz="1800" b="1" kern="100" dirty="0">
                <a:effectLst/>
                <a:latin typeface="+mj-lt"/>
                <a:ea typeface="Aptos" panose="020B0004020202020204" pitchFamily="34" charset="0"/>
                <a:cs typeface="Times New Roman" panose="02020603050405020304" pitchFamily="18" charset="0"/>
              </a:rPr>
              <a:t>OCR com IA (</a:t>
            </a:r>
            <a:r>
              <a:rPr lang="pt-BR" sz="1800" b="1" kern="100" dirty="0" err="1">
                <a:effectLst/>
                <a:latin typeface="+mj-lt"/>
                <a:ea typeface="Aptos" panose="020B0004020202020204" pitchFamily="34" charset="0"/>
                <a:cs typeface="Times New Roman" panose="02020603050405020304" pitchFamily="18" charset="0"/>
              </a:rPr>
              <a:t>Tesseract</a:t>
            </a:r>
            <a:r>
              <a:rPr lang="pt-BR" sz="1800" b="1" kern="100" dirty="0">
                <a:effectLst/>
                <a:latin typeface="+mj-lt"/>
                <a:ea typeface="Aptos" panose="020B0004020202020204" pitchFamily="34" charset="0"/>
                <a:cs typeface="Times New Roman" panose="02020603050405020304" pitchFamily="18" charset="0"/>
              </a:rPr>
              <a:t>, Azure, AWS): leitura de documentos digitalizados.</a:t>
            </a:r>
          </a:p>
          <a:p>
            <a:pPr marL="285750" indent="-285750">
              <a:lnSpc>
                <a:spcPct val="115000"/>
              </a:lnSpc>
              <a:spcAft>
                <a:spcPts val="800"/>
              </a:spcAft>
              <a:buFont typeface="Arial" panose="020B0604020202020204" pitchFamily="34" charset="0"/>
              <a:buChar char="•"/>
            </a:pPr>
            <a:r>
              <a:rPr lang="pt-BR" sz="1800" b="1" kern="100" dirty="0">
                <a:effectLst/>
                <a:latin typeface="+mj-lt"/>
                <a:ea typeface="Aptos" panose="020B0004020202020204" pitchFamily="34" charset="0"/>
                <a:cs typeface="Times New Roman" panose="02020603050405020304" pitchFamily="18" charset="0"/>
              </a:rPr>
              <a:t>Python com IA (</a:t>
            </a:r>
            <a:r>
              <a:rPr lang="pt-BR" sz="1800" b="1" kern="100" dirty="0" err="1">
                <a:effectLst/>
                <a:latin typeface="+mj-lt"/>
                <a:ea typeface="Aptos" panose="020B0004020202020204" pitchFamily="34" charset="0"/>
                <a:cs typeface="Times New Roman" panose="02020603050405020304" pitchFamily="18" charset="0"/>
              </a:rPr>
              <a:t>Scikit-learn</a:t>
            </a:r>
            <a:r>
              <a:rPr lang="pt-BR" sz="1800" b="1" kern="100" dirty="0">
                <a:effectLst/>
                <a:latin typeface="+mj-lt"/>
                <a:ea typeface="Aptos" panose="020B0004020202020204" pitchFamily="34" charset="0"/>
                <a:cs typeface="Times New Roman" panose="02020603050405020304" pitchFamily="18" charset="0"/>
              </a:rPr>
              <a:t>, Pandas): modelos preditivos e análises auditáveis</a:t>
            </a:r>
            <a:r>
              <a:rPr lang="pt-BR" sz="1800" b="1" kern="100" dirty="0">
                <a:effectLst/>
                <a:latin typeface="Arial" panose="020B0604020202020204" pitchFamily="34" charset="0"/>
                <a:ea typeface="Aptos" panose="020B0004020202020204" pitchFamily="34" charset="0"/>
                <a:cs typeface="Times New Roman" panose="02020603050405020304" pitchFamily="18" charset="0"/>
              </a:rPr>
              <a:t>.</a:t>
            </a:r>
          </a:p>
          <a:p>
            <a:pPr marL="285750" indent="-285750">
              <a:buFont typeface="Arial" panose="020B0604020202020204" pitchFamily="34" charset="0"/>
              <a:buChar char="•"/>
            </a:pPr>
            <a:r>
              <a:rPr lang="pt-BR" sz="1800" b="1" dirty="0"/>
              <a:t>Azure </a:t>
            </a:r>
            <a:r>
              <a:rPr lang="pt-BR" sz="1800" b="1" dirty="0" err="1"/>
              <a:t>Cognitive</a:t>
            </a:r>
            <a:r>
              <a:rPr lang="pt-BR" sz="1800" b="1" dirty="0"/>
              <a:t> Services / AWS AI / Google AI: plataformas para integrar IA a sistemas públicos.</a:t>
            </a:r>
          </a:p>
          <a:p>
            <a:endParaRPr lang="pt-BR" sz="1800" b="1" dirty="0"/>
          </a:p>
          <a:p>
            <a:pPr marL="285750" indent="-285750">
              <a:buFont typeface="Arial" panose="020B0604020202020204" pitchFamily="34" charset="0"/>
              <a:buChar char="•"/>
            </a:pPr>
            <a:r>
              <a:rPr lang="pt-BR" sz="1800" b="1" dirty="0" err="1"/>
              <a:t>AutoML</a:t>
            </a:r>
            <a:r>
              <a:rPr lang="pt-BR" sz="1800" b="1" dirty="0"/>
              <a:t> (Google, IBM, Microsoft): permite que usuários sem conhecimento técnico treinem modelos preditivos.</a:t>
            </a:r>
          </a:p>
          <a:p>
            <a:pPr marL="285750" indent="-285750">
              <a:lnSpc>
                <a:spcPct val="115000"/>
              </a:lnSpc>
              <a:spcAft>
                <a:spcPts val="800"/>
              </a:spcAft>
              <a:buFont typeface="Arial" panose="020B0604020202020204" pitchFamily="34" charset="0"/>
              <a:buChar char="•"/>
            </a:pPr>
            <a:endParaRPr lang="pt-BR"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aixaDeTexto 2">
            <a:extLst>
              <a:ext uri="{FF2B5EF4-FFF2-40B4-BE49-F238E27FC236}">
                <a16:creationId xmlns:a16="http://schemas.microsoft.com/office/drawing/2014/main" id="{2B8C5B35-6C74-D65A-75BC-3728367EAF86}"/>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275635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3FDB81F3-2F25-8DB5-0F1D-F7BCAF92F0E6}"/>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F224EE11-F54E-67FE-FD94-7D8D160F0284}"/>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25975321-D42E-FF3F-B423-36C34045E572}"/>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CF16B93A-82A5-7479-71DD-F1534951B446}"/>
              </a:ext>
            </a:extLst>
          </p:cNvPr>
          <p:cNvSpPr txBox="1"/>
          <p:nvPr/>
        </p:nvSpPr>
        <p:spPr>
          <a:xfrm>
            <a:off x="57912" y="83856"/>
            <a:ext cx="7342632" cy="369332"/>
          </a:xfrm>
          <a:prstGeom prst="rect">
            <a:avLst/>
          </a:prstGeom>
          <a:noFill/>
        </p:spPr>
        <p:txBody>
          <a:bodyPr wrap="square">
            <a:spAutoFit/>
          </a:bodyPr>
          <a:lstStyle/>
          <a:p>
            <a:r>
              <a:rPr lang="en-US" sz="1800" b="1" dirty="0">
                <a:solidFill>
                  <a:srgbClr val="365F91"/>
                </a:solidFill>
                <a:latin typeface="Calibri" panose="020F0502020204030204" pitchFamily="34" charset="0"/>
                <a:ea typeface="MS Gothic" panose="020B0609070205080204" pitchFamily="49" charset="-128"/>
                <a:cs typeface="Times New Roman" panose="02020603050405020304" pitchFamily="18" charset="0"/>
              </a:rPr>
              <a:t>1️⃣</a:t>
            </a:r>
            <a:r>
              <a:rPr lang="pt-BR" sz="1800" b="1" dirty="0"/>
              <a:t> </a:t>
            </a:r>
            <a:r>
              <a:rPr lang="pt-BR" sz="1800" b="1" dirty="0">
                <a:solidFill>
                  <a:srgbClr val="365F91"/>
                </a:solidFill>
                <a:ea typeface="MS Gothic" panose="020B0609070205080204" pitchFamily="49" charset="-128"/>
                <a:cs typeface="Times New Roman" panose="02020603050405020304" pitchFamily="18" charset="0"/>
              </a:rPr>
              <a:t>Campos obrigatórios, rastreamento e automação</a:t>
            </a:r>
          </a:p>
        </p:txBody>
      </p:sp>
      <p:sp>
        <p:nvSpPr>
          <p:cNvPr id="3" name="CaixaDeTexto 2">
            <a:extLst>
              <a:ext uri="{FF2B5EF4-FFF2-40B4-BE49-F238E27FC236}">
                <a16:creationId xmlns:a16="http://schemas.microsoft.com/office/drawing/2014/main" id="{9FEE6B43-4787-E18A-0FBA-D73C6C73A63C}"/>
              </a:ext>
            </a:extLst>
          </p:cNvPr>
          <p:cNvSpPr txBox="1"/>
          <p:nvPr/>
        </p:nvSpPr>
        <p:spPr>
          <a:xfrm>
            <a:off x="-12192" y="479756"/>
            <a:ext cx="8363712" cy="3828805"/>
          </a:xfrm>
          <a:prstGeom prst="rect">
            <a:avLst/>
          </a:prstGeom>
          <a:noFill/>
        </p:spPr>
        <p:txBody>
          <a:bodyPr wrap="square">
            <a:spAutoFit/>
          </a:bodyPr>
          <a:lstStyle/>
          <a:p>
            <a:pPr>
              <a:lnSpc>
                <a:spcPct val="115000"/>
              </a:lnSpc>
              <a:spcAft>
                <a:spcPts val="800"/>
              </a:spcAft>
              <a:buNone/>
            </a:pPr>
            <a:r>
              <a:rPr lang="pt-BR" sz="1800" dirty="0">
                <a:latin typeface="+mj-lt"/>
              </a:rPr>
              <a:t>📝</a:t>
            </a:r>
            <a:r>
              <a:rPr lang="pt-BR" sz="1800" b="1" dirty="0">
                <a:solidFill>
                  <a:schemeClr val="accent1">
                    <a:lumMod val="75000"/>
                  </a:schemeClr>
                </a:solidFill>
                <a:latin typeface="+mj-lt"/>
                <a:ea typeface="MS Gothic" panose="020B0609070205080204" pitchFamily="49" charset="-128"/>
                <a:cs typeface="Times New Roman" panose="02020603050405020304" pitchFamily="18" charset="0"/>
              </a:rPr>
              <a:t>Um diário de bordo digital deve ser desenhado com campos mínimos obrigatórios:</a:t>
            </a:r>
          </a:p>
          <a:p>
            <a:pPr>
              <a:lnSpc>
                <a:spcPct val="115000"/>
              </a:lnSpc>
              <a:spcAft>
                <a:spcPts val="800"/>
              </a:spcAft>
              <a:buNone/>
            </a:pPr>
            <a:r>
              <a:rPr lang="pt-BR" sz="1700" b="1" kern="100" dirty="0">
                <a:effectLst/>
                <a:latin typeface="+mj-lt"/>
                <a:ea typeface="Aptos" panose="020B0004020202020204" pitchFamily="34" charset="0"/>
                <a:cs typeface="Times New Roman" panose="02020603050405020304" pitchFamily="18" charset="0"/>
              </a:rPr>
              <a:t>	•	Veículo (placa, patrimônio ou código interno);</a:t>
            </a:r>
          </a:p>
          <a:p>
            <a:pPr>
              <a:lnSpc>
                <a:spcPct val="115000"/>
              </a:lnSpc>
              <a:spcAft>
                <a:spcPts val="800"/>
              </a:spcAft>
              <a:buNone/>
            </a:pPr>
            <a:r>
              <a:rPr lang="pt-BR" sz="1700" b="1" kern="100" dirty="0">
                <a:effectLst/>
                <a:latin typeface="+mj-lt"/>
                <a:ea typeface="Aptos" panose="020B0004020202020204" pitchFamily="34" charset="0"/>
                <a:cs typeface="Times New Roman" panose="02020603050405020304" pitchFamily="18" charset="0"/>
              </a:rPr>
              <a:t>	•	Motorista responsável (nome e matrícula);</a:t>
            </a:r>
          </a:p>
          <a:p>
            <a:pPr>
              <a:lnSpc>
                <a:spcPct val="115000"/>
              </a:lnSpc>
              <a:spcAft>
                <a:spcPts val="800"/>
              </a:spcAft>
              <a:buNone/>
            </a:pPr>
            <a:r>
              <a:rPr lang="pt-BR" sz="1700" b="1" kern="100" dirty="0">
                <a:effectLst/>
                <a:latin typeface="+mj-lt"/>
                <a:ea typeface="Aptos" panose="020B0004020202020204" pitchFamily="34" charset="0"/>
                <a:cs typeface="Times New Roman" panose="02020603050405020304" pitchFamily="18" charset="0"/>
              </a:rPr>
              <a:t>	•	Data e hora de saída e retorno;</a:t>
            </a:r>
          </a:p>
          <a:p>
            <a:pPr>
              <a:lnSpc>
                <a:spcPct val="115000"/>
              </a:lnSpc>
              <a:spcAft>
                <a:spcPts val="800"/>
              </a:spcAft>
              <a:buNone/>
            </a:pPr>
            <a:r>
              <a:rPr lang="pt-BR" sz="1700" b="1" kern="100" dirty="0">
                <a:effectLst/>
                <a:latin typeface="+mj-lt"/>
                <a:ea typeface="Aptos" panose="020B0004020202020204" pitchFamily="34" charset="0"/>
                <a:cs typeface="Times New Roman" panose="02020603050405020304" pitchFamily="18" charset="0"/>
              </a:rPr>
              <a:t>	•	Quilometragem inicial e final (hodômetro/</a:t>
            </a:r>
            <a:r>
              <a:rPr lang="pt-BR" sz="1700" b="1" kern="100" dirty="0" err="1">
                <a:effectLst/>
                <a:latin typeface="+mj-lt"/>
                <a:ea typeface="Aptos" panose="020B0004020202020204" pitchFamily="34" charset="0"/>
                <a:cs typeface="Times New Roman" panose="02020603050405020304" pitchFamily="18" charset="0"/>
              </a:rPr>
              <a:t>horímetro</a:t>
            </a:r>
            <a:r>
              <a:rPr lang="pt-BR" sz="1700" b="1" kern="100" dirty="0">
                <a:effectLst/>
                <a:latin typeface="+mj-lt"/>
                <a:ea typeface="Aptos" panose="020B0004020202020204" pitchFamily="34" charset="0"/>
                <a:cs typeface="Times New Roman" panose="02020603050405020304" pitchFamily="18" charset="0"/>
              </a:rPr>
              <a:t>);</a:t>
            </a:r>
          </a:p>
          <a:p>
            <a:pPr>
              <a:lnSpc>
                <a:spcPct val="115000"/>
              </a:lnSpc>
              <a:spcAft>
                <a:spcPts val="800"/>
              </a:spcAft>
              <a:buNone/>
            </a:pPr>
            <a:r>
              <a:rPr lang="pt-BR" sz="1700" b="1" kern="100" dirty="0">
                <a:effectLst/>
                <a:latin typeface="+mj-lt"/>
                <a:ea typeface="Aptos" panose="020B0004020202020204" pitchFamily="34" charset="0"/>
                <a:cs typeface="Times New Roman" panose="02020603050405020304" pitchFamily="18" charset="0"/>
              </a:rPr>
              <a:t>	•	Destino e finalidade (atividade vinculada ao contrato/serviço);</a:t>
            </a:r>
          </a:p>
          <a:p>
            <a:pPr>
              <a:lnSpc>
                <a:spcPct val="115000"/>
              </a:lnSpc>
              <a:spcAft>
                <a:spcPts val="800"/>
              </a:spcAft>
              <a:buNone/>
            </a:pPr>
            <a:r>
              <a:rPr lang="pt-BR" sz="1700" b="1" kern="100" dirty="0">
                <a:effectLst/>
                <a:latin typeface="+mj-lt"/>
                <a:ea typeface="Aptos" panose="020B0004020202020204" pitchFamily="34" charset="0"/>
                <a:cs typeface="Times New Roman" panose="02020603050405020304" pitchFamily="18" charset="0"/>
              </a:rPr>
              <a:t>	•	Consumo de combustível e abastecimentos;</a:t>
            </a:r>
          </a:p>
          <a:p>
            <a:pPr>
              <a:lnSpc>
                <a:spcPct val="115000"/>
              </a:lnSpc>
              <a:spcAft>
                <a:spcPts val="800"/>
              </a:spcAft>
              <a:buNone/>
            </a:pPr>
            <a:r>
              <a:rPr lang="pt-BR" sz="1700" b="1" kern="100" dirty="0">
                <a:effectLst/>
                <a:latin typeface="+mj-lt"/>
                <a:ea typeface="Aptos" panose="020B0004020202020204" pitchFamily="34" charset="0"/>
                <a:cs typeface="Times New Roman" panose="02020603050405020304" pitchFamily="18" charset="0"/>
              </a:rPr>
              <a:t>	•	Observações de manutenção ou ocorrência;</a:t>
            </a:r>
          </a:p>
        </p:txBody>
      </p:sp>
    </p:spTree>
    <p:extLst>
      <p:ext uri="{BB962C8B-B14F-4D97-AF65-F5344CB8AC3E}">
        <p14:creationId xmlns:p14="http://schemas.microsoft.com/office/powerpoint/2010/main" val="30949452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B106548F-F735-2778-C906-AB8B2BC69D79}"/>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A92C6D42-A432-FE22-4C0F-CDC8832A05F2}"/>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2" name="CaixaDeTexto 1">
            <a:extLst>
              <a:ext uri="{FF2B5EF4-FFF2-40B4-BE49-F238E27FC236}">
                <a16:creationId xmlns:a16="http://schemas.microsoft.com/office/drawing/2014/main" id="{49BFAA0F-D37D-B217-28F6-4F4EC1C4AC15}"/>
              </a:ext>
            </a:extLst>
          </p:cNvPr>
          <p:cNvSpPr txBox="1"/>
          <p:nvPr/>
        </p:nvSpPr>
        <p:spPr>
          <a:xfrm>
            <a:off x="70104" y="71664"/>
            <a:ext cx="4821936" cy="369332"/>
          </a:xfrm>
          <a:prstGeom prst="rect">
            <a:avLst/>
          </a:prstGeom>
          <a:noFill/>
        </p:spPr>
        <p:txBody>
          <a:bodyPr wrap="square">
            <a:spAutoFit/>
          </a:bodyPr>
          <a:lstStyle/>
          <a:p>
            <a:r>
              <a:rPr lang="pt-BR" sz="1800" b="1" dirty="0"/>
              <a:t>      </a:t>
            </a:r>
            <a:r>
              <a:rPr lang="pt-BR" sz="1800" b="1" dirty="0">
                <a:solidFill>
                  <a:schemeClr val="accent1">
                    <a:lumMod val="75000"/>
                  </a:schemeClr>
                </a:solidFill>
              </a:rPr>
              <a:t>IA na Governança Pública</a:t>
            </a:r>
            <a:endParaRPr lang="pt-BR" sz="1800" dirty="0">
              <a:solidFill>
                <a:schemeClr val="accent1">
                  <a:lumMod val="75000"/>
                </a:schemeClr>
              </a:solidFill>
            </a:endParaRPr>
          </a:p>
        </p:txBody>
      </p:sp>
      <p:pic>
        <p:nvPicPr>
          <p:cNvPr id="5" name="Imagem 4">
            <a:extLst>
              <a:ext uri="{FF2B5EF4-FFF2-40B4-BE49-F238E27FC236}">
                <a16:creationId xmlns:a16="http://schemas.microsoft.com/office/drawing/2014/main" id="{8B46E2F3-6B02-E2ED-CA2B-92D902252F28}"/>
              </a:ext>
            </a:extLst>
          </p:cNvPr>
          <p:cNvPicPr>
            <a:picLocks noChangeAspect="1"/>
          </p:cNvPicPr>
          <p:nvPr/>
        </p:nvPicPr>
        <p:blipFill>
          <a:blip r:embed="rId4"/>
          <a:stretch>
            <a:fillRect/>
          </a:stretch>
        </p:blipFill>
        <p:spPr>
          <a:xfrm flipH="1">
            <a:off x="0" y="71664"/>
            <a:ext cx="458481" cy="369332"/>
          </a:xfrm>
          <a:prstGeom prst="rect">
            <a:avLst/>
          </a:prstGeom>
        </p:spPr>
      </p:pic>
      <p:sp>
        <p:nvSpPr>
          <p:cNvPr id="7" name="CaixaDeTexto 6">
            <a:extLst>
              <a:ext uri="{FF2B5EF4-FFF2-40B4-BE49-F238E27FC236}">
                <a16:creationId xmlns:a16="http://schemas.microsoft.com/office/drawing/2014/main" id="{F7E5EE4C-19A5-C8D7-1C9C-094550982B49}"/>
              </a:ext>
            </a:extLst>
          </p:cNvPr>
          <p:cNvSpPr txBox="1"/>
          <p:nvPr/>
        </p:nvSpPr>
        <p:spPr>
          <a:xfrm>
            <a:off x="70104" y="498821"/>
            <a:ext cx="7842504" cy="3663567"/>
          </a:xfrm>
          <a:prstGeom prst="rect">
            <a:avLst/>
          </a:prstGeom>
          <a:noFill/>
        </p:spPr>
        <p:txBody>
          <a:bodyPr wrap="square">
            <a:spAutoFit/>
          </a:bodyPr>
          <a:lstStyle/>
          <a:p>
            <a:r>
              <a:rPr lang="pt-BR" sz="1800" b="1" dirty="0">
                <a:latin typeface="+mj-lt"/>
              </a:rPr>
              <a:t>✅ </a:t>
            </a:r>
            <a:r>
              <a:rPr lang="pt-BR" sz="1800" b="1" dirty="0">
                <a:solidFill>
                  <a:schemeClr val="accent1">
                    <a:lumMod val="75000"/>
                  </a:schemeClr>
                </a:solidFill>
                <a:latin typeface="+mj-lt"/>
              </a:rPr>
              <a:t>O que é governança pública com IA?</a:t>
            </a:r>
          </a:p>
          <a:p>
            <a:endParaRPr lang="pt-BR" sz="1100" b="1" dirty="0">
              <a:solidFill>
                <a:schemeClr val="accent1">
                  <a:lumMod val="75000"/>
                </a:schemeClr>
              </a:solidFill>
              <a:latin typeface="+mj-lt"/>
            </a:endParaRPr>
          </a:p>
          <a:p>
            <a:r>
              <a:rPr lang="pt-BR" sz="1800" b="1" dirty="0">
                <a:latin typeface="+mj-lt"/>
              </a:rPr>
              <a:t>É o uso de tecnologias inteligentes para apoiar a tomada de decisão, monitoramento, transparência e prestação de contas das instituições públicas.</a:t>
            </a:r>
          </a:p>
          <a:p>
            <a:pPr>
              <a:lnSpc>
                <a:spcPct val="115000"/>
              </a:lnSpc>
              <a:spcAft>
                <a:spcPts val="800"/>
              </a:spcAft>
              <a:buNone/>
            </a:pPr>
            <a:r>
              <a:rPr lang="pt-BR" sz="1800" b="1" kern="100" dirty="0">
                <a:effectLst/>
                <a:latin typeface="+mj-lt"/>
                <a:ea typeface="Aptos" panose="020B0004020202020204" pitchFamily="34" charset="0"/>
                <a:cs typeface="Segoe UI Emoji" panose="020B0502040204020203" pitchFamily="34" charset="0"/>
              </a:rPr>
              <a:t>📌</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Finalidade:  </a:t>
            </a:r>
            <a:r>
              <a:rPr lang="pt-BR" sz="1800" b="1" kern="100" dirty="0">
                <a:effectLst/>
                <a:latin typeface="+mj-lt"/>
                <a:ea typeface="Aptos" panose="020B0004020202020204" pitchFamily="34" charset="0"/>
                <a:cs typeface="Times New Roman" panose="02020603050405020304" pitchFamily="18" charset="0"/>
              </a:rPr>
              <a:t>Aprimorar a transparência, eficiência, integridade e responsividade da administração pública. </a:t>
            </a:r>
          </a:p>
          <a:p>
            <a:endParaRPr lang="pt-BR" sz="1100" b="1" dirty="0"/>
          </a:p>
          <a:p>
            <a:r>
              <a:rPr lang="pt-BR" sz="1800" b="1" dirty="0"/>
              <a:t>✅ </a:t>
            </a:r>
            <a:r>
              <a:rPr lang="pt-BR" sz="1800" b="1" dirty="0">
                <a:solidFill>
                  <a:schemeClr val="accent1">
                    <a:lumMod val="75000"/>
                  </a:schemeClr>
                </a:solidFill>
              </a:rPr>
              <a:t>Boas práticas:</a:t>
            </a:r>
          </a:p>
          <a:p>
            <a:pPr marL="285750" indent="-285750">
              <a:buFont typeface="Wingdings" panose="05000000000000000000" pitchFamily="2" charset="2"/>
              <a:buChar char="ü"/>
            </a:pPr>
            <a:r>
              <a:rPr lang="pt-BR" sz="1800" b="1" dirty="0"/>
              <a:t>Capacitação dos gestores;</a:t>
            </a:r>
          </a:p>
          <a:p>
            <a:pPr marL="285750" indent="-285750">
              <a:buFont typeface="Wingdings" panose="05000000000000000000" pitchFamily="2" charset="2"/>
              <a:buChar char="ü"/>
            </a:pPr>
            <a:r>
              <a:rPr lang="pt-BR" sz="1800" b="1" dirty="0"/>
              <a:t>Mapeamento de riscos algorítmicos;</a:t>
            </a:r>
          </a:p>
          <a:p>
            <a:pPr marL="285750" indent="-285750">
              <a:buFont typeface="Wingdings" panose="05000000000000000000" pitchFamily="2" charset="2"/>
              <a:buChar char="ü"/>
            </a:pPr>
            <a:r>
              <a:rPr lang="pt-BR" sz="1800" b="1" dirty="0"/>
              <a:t>Uso de IA como apoio, e não como substituto absoluto de decisões humanas;</a:t>
            </a:r>
            <a:endParaRPr lang="pt-BR" sz="1800" b="1" kern="100" dirty="0">
              <a:effectLst/>
              <a:latin typeface="+mj-lt"/>
              <a:ea typeface="Aptos" panose="020B0004020202020204" pitchFamily="34" charset="0"/>
              <a:cs typeface="Times New Roman" panose="02020603050405020304" pitchFamily="18" charset="0"/>
            </a:endParaRPr>
          </a:p>
        </p:txBody>
      </p:sp>
      <p:sp>
        <p:nvSpPr>
          <p:cNvPr id="3" name="CaixaDeTexto 2">
            <a:extLst>
              <a:ext uri="{FF2B5EF4-FFF2-40B4-BE49-F238E27FC236}">
                <a16:creationId xmlns:a16="http://schemas.microsoft.com/office/drawing/2014/main" id="{4F143340-D434-C49E-1E95-3424425EC2D1}"/>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2101899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F2666A29-71FC-F005-444C-166CA18EDDF5}"/>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28769A34-6D6B-1575-33DC-CDF4870BFFD9}"/>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2" name="CaixaDeTexto 1">
            <a:extLst>
              <a:ext uri="{FF2B5EF4-FFF2-40B4-BE49-F238E27FC236}">
                <a16:creationId xmlns:a16="http://schemas.microsoft.com/office/drawing/2014/main" id="{823807E5-E472-8EE5-AC17-7EECAE9B96CA}"/>
              </a:ext>
            </a:extLst>
          </p:cNvPr>
          <p:cNvSpPr txBox="1"/>
          <p:nvPr/>
        </p:nvSpPr>
        <p:spPr>
          <a:xfrm>
            <a:off x="70104" y="71664"/>
            <a:ext cx="4821936" cy="369332"/>
          </a:xfrm>
          <a:prstGeom prst="rect">
            <a:avLst/>
          </a:prstGeom>
          <a:noFill/>
        </p:spPr>
        <p:txBody>
          <a:bodyPr wrap="square">
            <a:spAutoFit/>
          </a:bodyPr>
          <a:lstStyle/>
          <a:p>
            <a:r>
              <a:rPr lang="pt-BR" sz="1800" b="1" dirty="0"/>
              <a:t>      </a:t>
            </a:r>
            <a:r>
              <a:rPr lang="pt-BR" sz="1800" b="1" dirty="0">
                <a:solidFill>
                  <a:schemeClr val="accent1">
                    <a:lumMod val="75000"/>
                  </a:schemeClr>
                </a:solidFill>
              </a:rPr>
              <a:t>IA na Governança Pública</a:t>
            </a:r>
            <a:endParaRPr lang="pt-BR" sz="1800" dirty="0">
              <a:solidFill>
                <a:schemeClr val="accent1">
                  <a:lumMod val="75000"/>
                </a:schemeClr>
              </a:solidFill>
            </a:endParaRPr>
          </a:p>
        </p:txBody>
      </p:sp>
      <p:pic>
        <p:nvPicPr>
          <p:cNvPr id="5" name="Imagem 4">
            <a:extLst>
              <a:ext uri="{FF2B5EF4-FFF2-40B4-BE49-F238E27FC236}">
                <a16:creationId xmlns:a16="http://schemas.microsoft.com/office/drawing/2014/main" id="{9D775C03-A49C-E773-C523-22DBEC8F5391}"/>
              </a:ext>
            </a:extLst>
          </p:cNvPr>
          <p:cNvPicPr>
            <a:picLocks noChangeAspect="1"/>
          </p:cNvPicPr>
          <p:nvPr/>
        </p:nvPicPr>
        <p:blipFill>
          <a:blip r:embed="rId4"/>
          <a:stretch>
            <a:fillRect/>
          </a:stretch>
        </p:blipFill>
        <p:spPr>
          <a:xfrm flipH="1">
            <a:off x="0" y="71664"/>
            <a:ext cx="458481" cy="369332"/>
          </a:xfrm>
          <a:prstGeom prst="rect">
            <a:avLst/>
          </a:prstGeom>
        </p:spPr>
      </p:pic>
      <p:sp>
        <p:nvSpPr>
          <p:cNvPr id="7" name="CaixaDeTexto 6">
            <a:extLst>
              <a:ext uri="{FF2B5EF4-FFF2-40B4-BE49-F238E27FC236}">
                <a16:creationId xmlns:a16="http://schemas.microsoft.com/office/drawing/2014/main" id="{243E0C25-B27D-3482-B185-ABEBFC114FDF}"/>
              </a:ext>
            </a:extLst>
          </p:cNvPr>
          <p:cNvSpPr txBox="1"/>
          <p:nvPr/>
        </p:nvSpPr>
        <p:spPr>
          <a:xfrm>
            <a:off x="70104" y="450053"/>
            <a:ext cx="8049768" cy="3781035"/>
          </a:xfrm>
          <a:prstGeom prst="rect">
            <a:avLst/>
          </a:prstGeom>
          <a:noFill/>
        </p:spPr>
        <p:txBody>
          <a:bodyPr wrap="square">
            <a:spAutoFit/>
          </a:bodyPr>
          <a:lstStyle/>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 </a:t>
            </a:r>
            <a:r>
              <a:rPr lang="pt-BR" sz="1800" b="1" kern="100" dirty="0">
                <a:effectLst/>
                <a:latin typeface="+mj-lt"/>
                <a:ea typeface="Aptos" panose="020B0004020202020204" pitchFamily="34" charset="0"/>
                <a:cs typeface="Segoe UI Emoji" panose="020B0502040204020203" pitchFamily="34" charset="0"/>
              </a:rPr>
              <a:t>🧩</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Aplicações:</a:t>
            </a:r>
          </a:p>
          <a:p>
            <a:pPr marL="285750" indent="-285750">
              <a:lnSpc>
                <a:spcPct val="150000"/>
              </a:lnSpc>
              <a:spcAft>
                <a:spcPts val="800"/>
              </a:spcAft>
              <a:buFont typeface="Arial" panose="020B0604020202020204" pitchFamily="34" charset="0"/>
              <a:buChar char="•"/>
            </a:pPr>
            <a:r>
              <a:rPr lang="pt-BR" sz="1800" b="1" dirty="0">
                <a:latin typeface="+mj-lt"/>
              </a:rPr>
              <a:t>Identificação de fraudes em tempo real (fiscalização automatizada);</a:t>
            </a:r>
          </a:p>
          <a:p>
            <a:pPr marL="285750" indent="-285750">
              <a:lnSpc>
                <a:spcPct val="150000"/>
              </a:lnSpc>
              <a:spcAft>
                <a:spcPts val="800"/>
              </a:spcAft>
              <a:buFont typeface="Arial" panose="020B0604020202020204" pitchFamily="34" charset="0"/>
              <a:buChar char="•"/>
            </a:pPr>
            <a:r>
              <a:rPr lang="pt-BR" sz="1800" b="1" kern="100" dirty="0">
                <a:effectLst/>
                <a:latin typeface="+mj-lt"/>
                <a:ea typeface="Aptos" panose="020B0004020202020204" pitchFamily="34" charset="0"/>
                <a:cs typeface="Times New Roman" panose="02020603050405020304" pitchFamily="18" charset="0"/>
              </a:rPr>
              <a:t>Identificação automática de riscos de superfaturamento;</a:t>
            </a:r>
          </a:p>
          <a:p>
            <a:pPr marL="285750" indent="-285750">
              <a:lnSpc>
                <a:spcPct val="150000"/>
              </a:lnSpc>
              <a:spcAft>
                <a:spcPts val="800"/>
              </a:spcAft>
              <a:buFont typeface="Arial" panose="020B0604020202020204" pitchFamily="34" charset="0"/>
              <a:buChar char="•"/>
            </a:pPr>
            <a:r>
              <a:rPr lang="pt-BR" sz="1800" b="1" kern="100" dirty="0">
                <a:effectLst/>
                <a:latin typeface="+mj-lt"/>
                <a:ea typeface="Aptos" panose="020B0004020202020204" pitchFamily="34" charset="0"/>
                <a:cs typeface="Times New Roman" panose="02020603050405020304" pitchFamily="18" charset="0"/>
              </a:rPr>
              <a:t>Detecção de inconsistências em contratos e execuções;</a:t>
            </a:r>
          </a:p>
          <a:p>
            <a:pPr marL="285750" indent="-285750">
              <a:lnSpc>
                <a:spcPct val="150000"/>
              </a:lnSpc>
              <a:spcAft>
                <a:spcPts val="800"/>
              </a:spcAft>
              <a:buFont typeface="Arial" panose="020B0604020202020204" pitchFamily="34" charset="0"/>
              <a:buChar char="•"/>
            </a:pPr>
            <a:r>
              <a:rPr lang="pt-BR" sz="1800" b="1" kern="100" dirty="0">
                <a:effectLst/>
                <a:latin typeface="+mj-lt"/>
                <a:ea typeface="Aptos" panose="020B0004020202020204" pitchFamily="34" charset="0"/>
                <a:cs typeface="Times New Roman" panose="02020603050405020304" pitchFamily="18" charset="0"/>
              </a:rPr>
              <a:t>Cruzamento de dados entre portais (</a:t>
            </a:r>
            <a:r>
              <a:rPr lang="pt-BR" sz="1800" b="1" kern="100" dirty="0" err="1">
                <a:effectLst/>
                <a:latin typeface="+mj-lt"/>
                <a:ea typeface="Aptos" panose="020B0004020202020204" pitchFamily="34" charset="0"/>
                <a:cs typeface="Times New Roman" panose="02020603050405020304" pitchFamily="18" charset="0"/>
              </a:rPr>
              <a:t>ComprasNet</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err="1">
                <a:effectLst/>
                <a:latin typeface="+mj-lt"/>
                <a:ea typeface="Aptos" panose="020B0004020202020204" pitchFamily="34" charset="0"/>
                <a:cs typeface="Times New Roman" panose="02020603050405020304" pitchFamily="18" charset="0"/>
              </a:rPr>
              <a:t>Siconv</a:t>
            </a:r>
            <a:r>
              <a:rPr lang="pt-BR" sz="1800" b="1" kern="100" dirty="0">
                <a:effectLst/>
                <a:latin typeface="+mj-lt"/>
                <a:ea typeface="Aptos" panose="020B0004020202020204" pitchFamily="34" charset="0"/>
                <a:cs typeface="Times New Roman" panose="02020603050405020304" pitchFamily="18" charset="0"/>
              </a:rPr>
              <a:t>, etc.);</a:t>
            </a:r>
          </a:p>
          <a:p>
            <a:pPr marL="285750" indent="-285750">
              <a:lnSpc>
                <a:spcPct val="150000"/>
              </a:lnSpc>
              <a:buFont typeface="Arial" panose="020B0604020202020204" pitchFamily="34" charset="0"/>
              <a:buChar char="•"/>
            </a:pPr>
            <a:r>
              <a:rPr lang="pt-BR" sz="1800" b="1" dirty="0">
                <a:latin typeface="+mj-lt"/>
              </a:rPr>
              <a:t>Diagnóstico de políticas públicas (análise de resultados e impactos);</a:t>
            </a:r>
          </a:p>
          <a:p>
            <a:pPr marL="285750" indent="-285750">
              <a:lnSpc>
                <a:spcPct val="150000"/>
              </a:lnSpc>
              <a:buFont typeface="Arial" panose="020B0604020202020204" pitchFamily="34" charset="0"/>
              <a:buChar char="•"/>
            </a:pPr>
            <a:r>
              <a:rPr lang="pt-BR" sz="1800" b="1" dirty="0">
                <a:latin typeface="+mj-lt"/>
              </a:rPr>
              <a:t>Suporte à tomada de decisão com base em dados históricos e projeções;</a:t>
            </a:r>
            <a:endParaRPr lang="pt-BR" sz="1800" b="1" kern="100" dirty="0">
              <a:effectLst/>
              <a:latin typeface="+mj-lt"/>
              <a:ea typeface="Aptos" panose="020B0004020202020204" pitchFamily="34" charset="0"/>
              <a:cs typeface="Times New Roman" panose="02020603050405020304" pitchFamily="18" charset="0"/>
            </a:endParaRPr>
          </a:p>
        </p:txBody>
      </p:sp>
      <p:sp>
        <p:nvSpPr>
          <p:cNvPr id="3" name="CaixaDeTexto 2">
            <a:extLst>
              <a:ext uri="{FF2B5EF4-FFF2-40B4-BE49-F238E27FC236}">
                <a16:creationId xmlns:a16="http://schemas.microsoft.com/office/drawing/2014/main" id="{309666BC-07B4-CDAE-5A2B-2FC1B2446FE7}"/>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3887918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D4189D63-0C57-99B2-4333-C4F545A77D9E}"/>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9F6B49E4-E2BF-E14D-91C7-25A5B9A00E23}"/>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2" name="CaixaDeTexto 1">
            <a:extLst>
              <a:ext uri="{FF2B5EF4-FFF2-40B4-BE49-F238E27FC236}">
                <a16:creationId xmlns:a16="http://schemas.microsoft.com/office/drawing/2014/main" id="{F7C595B5-0097-4E75-4038-74603225FA28}"/>
              </a:ext>
            </a:extLst>
          </p:cNvPr>
          <p:cNvSpPr txBox="1"/>
          <p:nvPr/>
        </p:nvSpPr>
        <p:spPr>
          <a:xfrm>
            <a:off x="70104" y="71664"/>
            <a:ext cx="4821936" cy="369332"/>
          </a:xfrm>
          <a:prstGeom prst="rect">
            <a:avLst/>
          </a:prstGeom>
          <a:noFill/>
        </p:spPr>
        <p:txBody>
          <a:bodyPr wrap="square">
            <a:spAutoFit/>
          </a:bodyPr>
          <a:lstStyle/>
          <a:p>
            <a:r>
              <a:rPr lang="pt-BR" sz="1800" b="1" dirty="0"/>
              <a:t>      </a:t>
            </a:r>
            <a:r>
              <a:rPr lang="pt-BR" sz="1800" b="1" dirty="0">
                <a:solidFill>
                  <a:schemeClr val="accent1">
                    <a:lumMod val="75000"/>
                  </a:schemeClr>
                </a:solidFill>
              </a:rPr>
              <a:t>IA na Governança Pública</a:t>
            </a:r>
            <a:endParaRPr lang="pt-BR" sz="1800" dirty="0">
              <a:solidFill>
                <a:schemeClr val="accent1">
                  <a:lumMod val="75000"/>
                </a:schemeClr>
              </a:solidFill>
            </a:endParaRPr>
          </a:p>
        </p:txBody>
      </p:sp>
      <p:pic>
        <p:nvPicPr>
          <p:cNvPr id="5" name="Imagem 4">
            <a:extLst>
              <a:ext uri="{FF2B5EF4-FFF2-40B4-BE49-F238E27FC236}">
                <a16:creationId xmlns:a16="http://schemas.microsoft.com/office/drawing/2014/main" id="{089AFB6A-DD41-0E96-955A-55563B3D42DB}"/>
              </a:ext>
            </a:extLst>
          </p:cNvPr>
          <p:cNvPicPr>
            <a:picLocks noChangeAspect="1"/>
          </p:cNvPicPr>
          <p:nvPr/>
        </p:nvPicPr>
        <p:blipFill>
          <a:blip r:embed="rId4"/>
          <a:stretch>
            <a:fillRect/>
          </a:stretch>
        </p:blipFill>
        <p:spPr>
          <a:xfrm flipH="1">
            <a:off x="0" y="71664"/>
            <a:ext cx="458481" cy="369332"/>
          </a:xfrm>
          <a:prstGeom prst="rect">
            <a:avLst/>
          </a:prstGeom>
        </p:spPr>
      </p:pic>
      <p:sp>
        <p:nvSpPr>
          <p:cNvPr id="6" name="CaixaDeTexto 5">
            <a:extLst>
              <a:ext uri="{FF2B5EF4-FFF2-40B4-BE49-F238E27FC236}">
                <a16:creationId xmlns:a16="http://schemas.microsoft.com/office/drawing/2014/main" id="{62902682-E184-59C0-5D8C-066E477566A1}"/>
              </a:ext>
            </a:extLst>
          </p:cNvPr>
          <p:cNvSpPr txBox="1"/>
          <p:nvPr/>
        </p:nvSpPr>
        <p:spPr>
          <a:xfrm>
            <a:off x="33528" y="432443"/>
            <a:ext cx="7818120" cy="3866315"/>
          </a:xfrm>
          <a:prstGeom prst="rect">
            <a:avLst/>
          </a:prstGeom>
          <a:noFill/>
        </p:spPr>
        <p:txBody>
          <a:bodyPr wrap="square">
            <a:spAutoFit/>
          </a:bodyPr>
          <a:lstStyle/>
          <a:p>
            <a:pPr>
              <a:lnSpc>
                <a:spcPct val="115000"/>
              </a:lnSpc>
              <a:spcAft>
                <a:spcPts val="800"/>
              </a:spcAft>
              <a:buNone/>
            </a:pPr>
            <a:r>
              <a:rPr lang="pt-BR" sz="1800" b="1" kern="100" dirty="0">
                <a:effectLst/>
                <a:latin typeface="+mj-lt"/>
                <a:ea typeface="Aptos" panose="020B0004020202020204" pitchFamily="34" charset="0"/>
                <a:cs typeface="Segoe UI Emoji" panose="020B0502040204020203" pitchFamily="34" charset="0"/>
              </a:rPr>
              <a:t>📈</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Benefícios:</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	•	Redução de erros manuais;</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	•	Aumento de agilidade nas decisões;</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	•	Maior </a:t>
            </a:r>
            <a:r>
              <a:rPr lang="pt-BR" sz="1800" b="1" kern="100" dirty="0" err="1">
                <a:effectLst/>
                <a:latin typeface="+mj-lt"/>
                <a:ea typeface="Aptos" panose="020B0004020202020204" pitchFamily="34" charset="0"/>
                <a:cs typeface="Times New Roman" panose="02020603050405020304" pitchFamily="18" charset="0"/>
              </a:rPr>
              <a:t>accountability</a:t>
            </a:r>
            <a:r>
              <a:rPr lang="pt-BR" sz="1800" b="1" kern="100" dirty="0">
                <a:effectLst/>
                <a:latin typeface="+mj-lt"/>
                <a:ea typeface="Aptos" panose="020B0004020202020204" pitchFamily="34" charset="0"/>
                <a:cs typeface="Times New Roman" panose="02020603050405020304" pitchFamily="18" charset="0"/>
              </a:rPr>
              <a:t> e controle social;</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 </a:t>
            </a:r>
            <a:r>
              <a:rPr lang="pt-BR" sz="1800" b="1" kern="100" dirty="0">
                <a:effectLst/>
                <a:latin typeface="+mj-lt"/>
                <a:ea typeface="Aptos" panose="020B0004020202020204" pitchFamily="34" charset="0"/>
                <a:cs typeface="Segoe UI Emoji" panose="020B0502040204020203" pitchFamily="34" charset="0"/>
              </a:rPr>
              <a:t>✅</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Exemplos práticos:</a:t>
            </a:r>
          </a:p>
          <a:p>
            <a:pPr marL="285750" indent="-285750">
              <a:lnSpc>
                <a:spcPct val="115000"/>
              </a:lnSpc>
              <a:spcAft>
                <a:spcPts val="800"/>
              </a:spcAft>
              <a:buFont typeface="Wingdings" panose="05000000000000000000" pitchFamily="2" charset="2"/>
              <a:buChar char="ü"/>
            </a:pPr>
            <a:r>
              <a:rPr lang="pt-BR" sz="1800" b="1" dirty="0">
                <a:effectLst/>
                <a:latin typeface="+mj-lt"/>
                <a:ea typeface="Aptos" panose="020B0004020202020204" pitchFamily="34" charset="0"/>
              </a:rPr>
              <a:t>Tribunal de Contas utiliza IA para cruzar notas fiscais com imagens de entregas, gerando alertas de incompatibilidade.</a:t>
            </a:r>
          </a:p>
          <a:p>
            <a:pPr marL="285750" indent="-285750">
              <a:lnSpc>
                <a:spcPct val="115000"/>
              </a:lnSpc>
              <a:spcAft>
                <a:spcPts val="800"/>
              </a:spcAft>
              <a:buFont typeface="Wingdings" panose="05000000000000000000" pitchFamily="2" charset="2"/>
              <a:buChar char="ü"/>
            </a:pPr>
            <a:r>
              <a:rPr lang="pt-BR" sz="1800" b="1" dirty="0"/>
              <a:t>IA utilizada por uma Controladoria Geral para gerar painéis de controle (dashboards) que monitoram a execução orçamentária e alertam sobre inconsistências.</a:t>
            </a:r>
            <a:endParaRPr lang="pt-BR" sz="1800" b="1" dirty="0">
              <a:latin typeface="+mj-lt"/>
            </a:endParaRPr>
          </a:p>
        </p:txBody>
      </p:sp>
      <p:sp>
        <p:nvSpPr>
          <p:cNvPr id="3" name="CaixaDeTexto 2">
            <a:extLst>
              <a:ext uri="{FF2B5EF4-FFF2-40B4-BE49-F238E27FC236}">
                <a16:creationId xmlns:a16="http://schemas.microsoft.com/office/drawing/2014/main" id="{B112821E-7938-0E7E-7D9D-9A2007504E9A}"/>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4135605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A8F7BE9-0578-A018-B8E8-C45AF439896A}"/>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F728843F-451B-4766-3C8C-BD3628C5717D}"/>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2" name="CaixaDeTexto 1">
            <a:extLst>
              <a:ext uri="{FF2B5EF4-FFF2-40B4-BE49-F238E27FC236}">
                <a16:creationId xmlns:a16="http://schemas.microsoft.com/office/drawing/2014/main" id="{0CC754C0-83CD-2128-D309-F0DA885BF62A}"/>
              </a:ext>
            </a:extLst>
          </p:cNvPr>
          <p:cNvSpPr txBox="1"/>
          <p:nvPr/>
        </p:nvSpPr>
        <p:spPr>
          <a:xfrm>
            <a:off x="70104" y="71664"/>
            <a:ext cx="6233160" cy="369332"/>
          </a:xfrm>
          <a:prstGeom prst="rect">
            <a:avLst/>
          </a:prstGeom>
          <a:noFill/>
        </p:spPr>
        <p:txBody>
          <a:bodyPr wrap="square">
            <a:spAutoFit/>
          </a:bodyPr>
          <a:lstStyle/>
          <a:p>
            <a:r>
              <a:rPr lang="pt-BR" sz="1800" b="1" dirty="0"/>
              <a:t>      </a:t>
            </a:r>
            <a:r>
              <a:rPr lang="pt-BR" sz="1800" b="1" dirty="0">
                <a:solidFill>
                  <a:schemeClr val="accent1">
                    <a:lumMod val="75000"/>
                  </a:schemeClr>
                </a:solidFill>
              </a:rPr>
              <a:t>Análise preditiva, automação e compliance</a:t>
            </a:r>
            <a:endParaRPr lang="pt-BR" sz="1800" dirty="0">
              <a:solidFill>
                <a:schemeClr val="accent1">
                  <a:lumMod val="75000"/>
                </a:schemeClr>
              </a:solidFill>
            </a:endParaRPr>
          </a:p>
        </p:txBody>
      </p:sp>
      <p:pic>
        <p:nvPicPr>
          <p:cNvPr id="5" name="Imagem 4">
            <a:extLst>
              <a:ext uri="{FF2B5EF4-FFF2-40B4-BE49-F238E27FC236}">
                <a16:creationId xmlns:a16="http://schemas.microsoft.com/office/drawing/2014/main" id="{04FB5EFC-BEE2-5D72-BE6A-FF6DFB3D4854}"/>
              </a:ext>
            </a:extLst>
          </p:cNvPr>
          <p:cNvPicPr>
            <a:picLocks noChangeAspect="1"/>
          </p:cNvPicPr>
          <p:nvPr/>
        </p:nvPicPr>
        <p:blipFill>
          <a:blip r:embed="rId4"/>
          <a:stretch>
            <a:fillRect/>
          </a:stretch>
        </p:blipFill>
        <p:spPr>
          <a:xfrm>
            <a:off x="57912" y="58658"/>
            <a:ext cx="419159" cy="395343"/>
          </a:xfrm>
          <a:prstGeom prst="rect">
            <a:avLst/>
          </a:prstGeom>
        </p:spPr>
      </p:pic>
      <p:sp>
        <p:nvSpPr>
          <p:cNvPr id="8" name="CaixaDeTexto 7">
            <a:extLst>
              <a:ext uri="{FF2B5EF4-FFF2-40B4-BE49-F238E27FC236}">
                <a16:creationId xmlns:a16="http://schemas.microsoft.com/office/drawing/2014/main" id="{580E88A7-D80D-77CF-EF89-AE8BA1E90C0F}"/>
              </a:ext>
            </a:extLst>
          </p:cNvPr>
          <p:cNvSpPr txBox="1"/>
          <p:nvPr/>
        </p:nvSpPr>
        <p:spPr>
          <a:xfrm>
            <a:off x="57912" y="452013"/>
            <a:ext cx="8817864" cy="804964"/>
          </a:xfrm>
          <a:prstGeom prst="rect">
            <a:avLst/>
          </a:prstGeom>
          <a:noFill/>
        </p:spPr>
        <p:txBody>
          <a:bodyPr wrap="square">
            <a:spAutoFit/>
          </a:bodyPr>
          <a:lstStyle/>
          <a:p>
            <a:pPr>
              <a:lnSpc>
                <a:spcPct val="115000"/>
              </a:lnSpc>
              <a:spcAft>
                <a:spcPts val="800"/>
              </a:spcAft>
              <a:buNone/>
            </a:pPr>
            <a:r>
              <a:rPr lang="pt-BR" sz="1800" b="1" kern="100" dirty="0">
                <a:effectLst/>
                <a:latin typeface="+mj-lt"/>
                <a:ea typeface="Aptos" panose="020B0004020202020204" pitchFamily="34" charset="0"/>
                <a:cs typeface="Segoe UI Emoji" panose="020B0502040204020203" pitchFamily="34" charset="0"/>
              </a:rPr>
              <a:t>📉</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Análise preditiva:</a:t>
            </a: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 Modelos treinados com dados históricos para prever eventos futuros. </a:t>
            </a:r>
          </a:p>
        </p:txBody>
      </p:sp>
      <p:sp>
        <p:nvSpPr>
          <p:cNvPr id="3" name="CaixaDeTexto 2">
            <a:extLst>
              <a:ext uri="{FF2B5EF4-FFF2-40B4-BE49-F238E27FC236}">
                <a16:creationId xmlns:a16="http://schemas.microsoft.com/office/drawing/2014/main" id="{EA8F1659-6E53-8E50-E2C1-B6DB3E1FBF74}"/>
              </a:ext>
            </a:extLst>
          </p:cNvPr>
          <p:cNvSpPr txBox="1"/>
          <p:nvPr/>
        </p:nvSpPr>
        <p:spPr>
          <a:xfrm>
            <a:off x="70104" y="1342029"/>
            <a:ext cx="8964168" cy="1338828"/>
          </a:xfrm>
          <a:prstGeom prst="rect">
            <a:avLst/>
          </a:prstGeom>
          <a:noFill/>
        </p:spPr>
        <p:txBody>
          <a:bodyPr wrap="square">
            <a:spAutoFit/>
          </a:bodyPr>
          <a:lstStyle/>
          <a:p>
            <a:r>
              <a:rPr lang="pt-BR" sz="1800" b="1" dirty="0"/>
              <a:t>✅ Ferramentas aplicáveis:</a:t>
            </a:r>
          </a:p>
          <a:p>
            <a:endParaRPr lang="pt-BR" sz="900" b="1" dirty="0"/>
          </a:p>
          <a:p>
            <a:pPr marL="285750" indent="-285750">
              <a:buFont typeface="Wingdings" panose="05000000000000000000" pitchFamily="2" charset="2"/>
              <a:buChar char="ü"/>
            </a:pPr>
            <a:r>
              <a:rPr lang="pt-BR" sz="1800" b="1" dirty="0"/>
              <a:t>RPA + IA (</a:t>
            </a:r>
            <a:r>
              <a:rPr lang="pt-BR" sz="1800" b="1" dirty="0" err="1"/>
              <a:t>Robotic</a:t>
            </a:r>
            <a:r>
              <a:rPr lang="pt-BR" sz="1800" b="1" dirty="0"/>
              <a:t> </a:t>
            </a:r>
            <a:r>
              <a:rPr lang="pt-BR" sz="1800" b="1" dirty="0" err="1"/>
              <a:t>Process</a:t>
            </a:r>
            <a:r>
              <a:rPr lang="pt-BR" sz="1800" b="1" dirty="0"/>
              <a:t> Automation com Machine Learning);</a:t>
            </a:r>
          </a:p>
          <a:p>
            <a:pPr marL="285750" indent="-285750">
              <a:buFont typeface="Wingdings" panose="05000000000000000000" pitchFamily="2" charset="2"/>
              <a:buChar char="ü"/>
            </a:pPr>
            <a:r>
              <a:rPr lang="pt-BR" sz="1800" b="1" dirty="0"/>
              <a:t>Regras de negócios com alertas inteligentes;</a:t>
            </a:r>
          </a:p>
          <a:p>
            <a:pPr marL="285750" indent="-285750">
              <a:buFont typeface="Wingdings" panose="05000000000000000000" pitchFamily="2" charset="2"/>
              <a:buChar char="ü"/>
            </a:pPr>
            <a:r>
              <a:rPr lang="pt-BR" sz="1800" b="1" dirty="0"/>
              <a:t>Auditoria contínua automatizada;</a:t>
            </a:r>
          </a:p>
        </p:txBody>
      </p:sp>
      <p:sp>
        <p:nvSpPr>
          <p:cNvPr id="6" name="CaixaDeTexto 5">
            <a:extLst>
              <a:ext uri="{FF2B5EF4-FFF2-40B4-BE49-F238E27FC236}">
                <a16:creationId xmlns:a16="http://schemas.microsoft.com/office/drawing/2014/main" id="{0D2CB52B-4D98-35EE-1AEB-867F5E037B06}"/>
              </a:ext>
            </a:extLst>
          </p:cNvPr>
          <p:cNvSpPr txBox="1"/>
          <p:nvPr/>
        </p:nvSpPr>
        <p:spPr>
          <a:xfrm>
            <a:off x="0" y="2667037"/>
            <a:ext cx="8729472" cy="1647246"/>
          </a:xfrm>
          <a:prstGeom prst="rect">
            <a:avLst/>
          </a:prstGeom>
          <a:noFill/>
        </p:spPr>
        <p:txBody>
          <a:bodyPr wrap="square">
            <a:spAutoFit/>
          </a:bodyPr>
          <a:lstStyle/>
          <a:p>
            <a:pPr>
              <a:lnSpc>
                <a:spcPct val="115000"/>
              </a:lnSpc>
              <a:spcAft>
                <a:spcPts val="800"/>
              </a:spcAft>
              <a:buNone/>
            </a:pPr>
            <a:r>
              <a:rPr lang="pt-BR" sz="1800" b="1" kern="100" dirty="0">
                <a:effectLst/>
                <a:latin typeface="+mj-lt"/>
                <a:ea typeface="Aptos" panose="020B0004020202020204" pitchFamily="34" charset="0"/>
                <a:cs typeface="Segoe UI Emoji" panose="020B0502040204020203" pitchFamily="34" charset="0"/>
              </a:rPr>
              <a:t>🤖</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Automação: </a:t>
            </a:r>
          </a:p>
          <a:p>
            <a:pPr marL="285750" indent="-285750">
              <a:lnSpc>
                <a:spcPct val="115000"/>
              </a:lnSpc>
              <a:spcAft>
                <a:spcPts val="800"/>
              </a:spcAft>
              <a:buFont typeface="Wingdings" panose="05000000000000000000" pitchFamily="2" charset="2"/>
              <a:buChar char="Ø"/>
            </a:pPr>
            <a:r>
              <a:rPr lang="pt-BR" sz="1800" b="1" dirty="0">
                <a:latin typeface="+mj-lt"/>
              </a:rPr>
              <a:t>Processos manuais são substituídos por automações inteligentes;</a:t>
            </a:r>
            <a:endParaRPr lang="pt-BR" sz="1800" b="1" kern="100" dirty="0">
              <a:effectLst/>
              <a:latin typeface="+mj-lt"/>
              <a:ea typeface="Aptos" panose="020B0004020202020204" pitchFamily="34" charset="0"/>
              <a:cs typeface="Times New Roman" panose="02020603050405020304" pitchFamily="18" charset="0"/>
            </a:endParaRPr>
          </a:p>
          <a:p>
            <a:pPr marL="285750" indent="-285750">
              <a:lnSpc>
                <a:spcPct val="115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Times New Roman" panose="02020603050405020304" pitchFamily="18" charset="0"/>
              </a:rPr>
              <a:t>Robôs que preenchem relatórios automaticamente;</a:t>
            </a:r>
          </a:p>
          <a:p>
            <a:pPr marL="285750" indent="-285750">
              <a:lnSpc>
                <a:spcPct val="115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Times New Roman" panose="02020603050405020304" pitchFamily="18" charset="0"/>
              </a:rPr>
              <a:t>Agentes que extraem dados do TCE/TCU e organizam em planilhas;</a:t>
            </a:r>
          </a:p>
        </p:txBody>
      </p:sp>
      <p:sp>
        <p:nvSpPr>
          <p:cNvPr id="7" name="CaixaDeTexto 6">
            <a:extLst>
              <a:ext uri="{FF2B5EF4-FFF2-40B4-BE49-F238E27FC236}">
                <a16:creationId xmlns:a16="http://schemas.microsoft.com/office/drawing/2014/main" id="{CDD16B80-42F7-4163-C89B-AA568BF9BCBB}"/>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430493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191D6FA7-C6C6-3A7F-78E5-11DB28CEE5BF}"/>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EDF1EED6-C54A-E59C-CB23-B33A68955719}"/>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2" name="CaixaDeTexto 1">
            <a:extLst>
              <a:ext uri="{FF2B5EF4-FFF2-40B4-BE49-F238E27FC236}">
                <a16:creationId xmlns:a16="http://schemas.microsoft.com/office/drawing/2014/main" id="{6884A01E-C53D-D4D7-0EE6-47738C9345A8}"/>
              </a:ext>
            </a:extLst>
          </p:cNvPr>
          <p:cNvSpPr txBox="1"/>
          <p:nvPr/>
        </p:nvSpPr>
        <p:spPr>
          <a:xfrm>
            <a:off x="70104" y="71664"/>
            <a:ext cx="6233160" cy="369332"/>
          </a:xfrm>
          <a:prstGeom prst="rect">
            <a:avLst/>
          </a:prstGeom>
          <a:noFill/>
        </p:spPr>
        <p:txBody>
          <a:bodyPr wrap="square">
            <a:spAutoFit/>
          </a:bodyPr>
          <a:lstStyle/>
          <a:p>
            <a:r>
              <a:rPr lang="pt-BR" sz="1800" b="1" dirty="0"/>
              <a:t>      </a:t>
            </a:r>
            <a:r>
              <a:rPr lang="pt-BR" sz="1800" b="1" dirty="0">
                <a:solidFill>
                  <a:schemeClr val="accent1">
                    <a:lumMod val="75000"/>
                  </a:schemeClr>
                </a:solidFill>
              </a:rPr>
              <a:t>Análise preditiva, automação e compliance</a:t>
            </a:r>
            <a:endParaRPr lang="pt-BR" sz="1800" dirty="0">
              <a:solidFill>
                <a:schemeClr val="accent1">
                  <a:lumMod val="75000"/>
                </a:schemeClr>
              </a:solidFill>
            </a:endParaRPr>
          </a:p>
        </p:txBody>
      </p:sp>
      <p:pic>
        <p:nvPicPr>
          <p:cNvPr id="5" name="Imagem 4">
            <a:extLst>
              <a:ext uri="{FF2B5EF4-FFF2-40B4-BE49-F238E27FC236}">
                <a16:creationId xmlns:a16="http://schemas.microsoft.com/office/drawing/2014/main" id="{DBF0923D-762E-0E47-A3AE-D680BB650022}"/>
              </a:ext>
            </a:extLst>
          </p:cNvPr>
          <p:cNvPicPr>
            <a:picLocks noChangeAspect="1"/>
          </p:cNvPicPr>
          <p:nvPr/>
        </p:nvPicPr>
        <p:blipFill>
          <a:blip r:embed="rId4"/>
          <a:stretch>
            <a:fillRect/>
          </a:stretch>
        </p:blipFill>
        <p:spPr>
          <a:xfrm>
            <a:off x="45720" y="46466"/>
            <a:ext cx="419159" cy="395343"/>
          </a:xfrm>
          <a:prstGeom prst="rect">
            <a:avLst/>
          </a:prstGeom>
        </p:spPr>
      </p:pic>
      <p:sp>
        <p:nvSpPr>
          <p:cNvPr id="8" name="CaixaDeTexto 7">
            <a:extLst>
              <a:ext uri="{FF2B5EF4-FFF2-40B4-BE49-F238E27FC236}">
                <a16:creationId xmlns:a16="http://schemas.microsoft.com/office/drawing/2014/main" id="{82410719-97A1-DA5C-EFD6-BB82BED9A73F}"/>
              </a:ext>
            </a:extLst>
          </p:cNvPr>
          <p:cNvSpPr txBox="1"/>
          <p:nvPr/>
        </p:nvSpPr>
        <p:spPr>
          <a:xfrm>
            <a:off x="377952" y="1277149"/>
            <a:ext cx="7778496" cy="1229696"/>
          </a:xfrm>
          <a:prstGeom prst="rect">
            <a:avLst/>
          </a:prstGeom>
          <a:noFill/>
        </p:spPr>
        <p:txBody>
          <a:bodyPr wrap="square">
            <a:spAutoFit/>
          </a:bodyPr>
          <a:lstStyle/>
          <a:p>
            <a:pPr>
              <a:lnSpc>
                <a:spcPct val="115000"/>
              </a:lnSpc>
              <a:spcAft>
                <a:spcPts val="800"/>
              </a:spcAft>
              <a:buNone/>
            </a:pPr>
            <a:r>
              <a:rPr lang="pt-BR" sz="2400" b="1" kern="100" dirty="0">
                <a:effectLst/>
                <a:latin typeface="+mj-lt"/>
                <a:ea typeface="Aptos" panose="020B0004020202020204" pitchFamily="34" charset="0"/>
                <a:cs typeface="Segoe UI Symbol" panose="020B0502040204020203" pitchFamily="34" charset="0"/>
              </a:rPr>
              <a:t>🛡</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Compliance com IA:</a:t>
            </a:r>
          </a:p>
          <a:p>
            <a:pPr>
              <a:lnSpc>
                <a:spcPct val="115000"/>
              </a:lnSpc>
              <a:spcAft>
                <a:spcPts val="800"/>
              </a:spcAft>
            </a:pPr>
            <a:r>
              <a:rPr lang="pt-BR" sz="1800" b="1" dirty="0"/>
              <a:t>IA ajuda a garantir o cumprimento das leis e normativas, cruzando dados, alertando sobre desvios e emitindo notificações preventivas.</a:t>
            </a:r>
          </a:p>
        </p:txBody>
      </p:sp>
      <p:sp>
        <p:nvSpPr>
          <p:cNvPr id="3" name="CaixaDeTexto 2">
            <a:extLst>
              <a:ext uri="{FF2B5EF4-FFF2-40B4-BE49-F238E27FC236}">
                <a16:creationId xmlns:a16="http://schemas.microsoft.com/office/drawing/2014/main" id="{FD027099-7B0A-4DE7-58C4-2C2361206945}"/>
              </a:ext>
            </a:extLst>
          </p:cNvPr>
          <p:cNvSpPr txBox="1"/>
          <p:nvPr/>
        </p:nvSpPr>
        <p:spPr>
          <a:xfrm>
            <a:off x="2889504" y="4420909"/>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4012880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697C05E-0E0F-EE2D-78FB-E8F2CB902DF7}"/>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413113AE-839C-2FEE-2100-AF4FE5E3C222}"/>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2" name="CaixaDeTexto 1">
            <a:extLst>
              <a:ext uri="{FF2B5EF4-FFF2-40B4-BE49-F238E27FC236}">
                <a16:creationId xmlns:a16="http://schemas.microsoft.com/office/drawing/2014/main" id="{A936D7B5-F668-D711-CC52-4BC75250559B}"/>
              </a:ext>
            </a:extLst>
          </p:cNvPr>
          <p:cNvSpPr txBox="1"/>
          <p:nvPr/>
        </p:nvSpPr>
        <p:spPr>
          <a:xfrm>
            <a:off x="70104" y="71664"/>
            <a:ext cx="4821936" cy="369332"/>
          </a:xfrm>
          <a:prstGeom prst="rect">
            <a:avLst/>
          </a:prstGeom>
          <a:noFill/>
        </p:spPr>
        <p:txBody>
          <a:bodyPr wrap="square">
            <a:spAutoFit/>
          </a:bodyPr>
          <a:lstStyle/>
          <a:p>
            <a:r>
              <a:rPr lang="pt-BR" sz="1800" b="1" dirty="0"/>
              <a:t>      </a:t>
            </a:r>
            <a:r>
              <a:rPr lang="pt-BR" sz="1800" b="1" dirty="0">
                <a:solidFill>
                  <a:schemeClr val="accent1">
                    <a:lumMod val="75000"/>
                  </a:schemeClr>
                </a:solidFill>
              </a:rPr>
              <a:t>Consciência situacional com IA</a:t>
            </a:r>
            <a:endParaRPr lang="pt-BR" sz="1800" dirty="0">
              <a:solidFill>
                <a:schemeClr val="accent1">
                  <a:lumMod val="75000"/>
                </a:schemeClr>
              </a:solidFill>
            </a:endParaRPr>
          </a:p>
        </p:txBody>
      </p:sp>
      <p:pic>
        <p:nvPicPr>
          <p:cNvPr id="5" name="Imagem 4">
            <a:extLst>
              <a:ext uri="{FF2B5EF4-FFF2-40B4-BE49-F238E27FC236}">
                <a16:creationId xmlns:a16="http://schemas.microsoft.com/office/drawing/2014/main" id="{FC62A2A2-31AC-240E-A4CA-A1419EC9751D}"/>
              </a:ext>
            </a:extLst>
          </p:cNvPr>
          <p:cNvPicPr>
            <a:picLocks noChangeAspect="1"/>
          </p:cNvPicPr>
          <p:nvPr/>
        </p:nvPicPr>
        <p:blipFill>
          <a:blip r:embed="rId4"/>
          <a:stretch>
            <a:fillRect/>
          </a:stretch>
        </p:blipFill>
        <p:spPr>
          <a:xfrm>
            <a:off x="33528" y="71664"/>
            <a:ext cx="417989" cy="332756"/>
          </a:xfrm>
          <a:prstGeom prst="rect">
            <a:avLst/>
          </a:prstGeom>
        </p:spPr>
      </p:pic>
      <p:sp>
        <p:nvSpPr>
          <p:cNvPr id="9" name="CaixaDeTexto 8">
            <a:extLst>
              <a:ext uri="{FF2B5EF4-FFF2-40B4-BE49-F238E27FC236}">
                <a16:creationId xmlns:a16="http://schemas.microsoft.com/office/drawing/2014/main" id="{C4178FA8-0558-F9CD-C68D-8F8E3816B125}"/>
              </a:ext>
            </a:extLst>
          </p:cNvPr>
          <p:cNvSpPr txBox="1"/>
          <p:nvPr/>
        </p:nvSpPr>
        <p:spPr>
          <a:xfrm>
            <a:off x="36576" y="492941"/>
            <a:ext cx="8095488" cy="3560462"/>
          </a:xfrm>
          <a:prstGeom prst="rect">
            <a:avLst/>
          </a:prstGeom>
          <a:noFill/>
        </p:spPr>
        <p:txBody>
          <a:bodyPr wrap="square">
            <a:spAutoFit/>
          </a:bodyPr>
          <a:lstStyle/>
          <a:p>
            <a:pPr>
              <a:lnSpc>
                <a:spcPct val="115000"/>
              </a:lnSpc>
              <a:spcAft>
                <a:spcPts val="800"/>
              </a:spcAft>
              <a:buNone/>
            </a:pPr>
            <a:r>
              <a:rPr lang="pt-BR" sz="1800" b="1" kern="100" dirty="0">
                <a:effectLst/>
                <a:latin typeface="+mj-lt"/>
                <a:ea typeface="Aptos" panose="020B0004020202020204" pitchFamily="34" charset="0"/>
                <a:cs typeface="Segoe UI Emoji" panose="020B0502040204020203" pitchFamily="34" charset="0"/>
              </a:rPr>
              <a:t>🧠</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Conceito:</a:t>
            </a:r>
          </a:p>
          <a:p>
            <a:pPr marL="342900" indent="-342900">
              <a:buFont typeface="+mj-lt"/>
              <a:buAutoNum type="arabicPeriod"/>
            </a:pPr>
            <a:r>
              <a:rPr lang="pt-BR" sz="1800" b="1" dirty="0"/>
              <a:t>A consciência situacional é a percepção em tempo real de tudo o que ocorre em um sistema ou processo, fundamental para a gestão pública proativa.</a:t>
            </a:r>
          </a:p>
          <a:p>
            <a:pPr marL="342900" indent="-342900">
              <a:buFont typeface="+mj-lt"/>
              <a:buAutoNum type="arabicPeriod"/>
            </a:pPr>
            <a:endParaRPr lang="pt-BR" sz="1800" b="1" kern="100" dirty="0">
              <a:ea typeface="Aptos" panose="020B0004020202020204" pitchFamily="34" charset="0"/>
              <a:cs typeface="Times New Roman" panose="02020603050405020304" pitchFamily="18" charset="0"/>
            </a:endParaRPr>
          </a:p>
          <a:p>
            <a:pPr marL="342900" indent="-342900">
              <a:buFont typeface="+mj-lt"/>
              <a:buAutoNum type="arabicPeriod"/>
            </a:pPr>
            <a:r>
              <a:rPr lang="pt-BR" sz="1800" b="1" kern="100" dirty="0">
                <a:ea typeface="Aptos" panose="020B0004020202020204" pitchFamily="34" charset="0"/>
                <a:cs typeface="Times New Roman" panose="02020603050405020304" pitchFamily="18" charset="0"/>
              </a:rPr>
              <a:t>Capacidade de compreender e agir com base em informações em tempo real sobre o que ocorre na gestão pública.</a:t>
            </a:r>
          </a:p>
          <a:p>
            <a:r>
              <a:rPr lang="pt-BR" sz="1800" b="1" dirty="0"/>
              <a:t> </a:t>
            </a:r>
          </a:p>
          <a:p>
            <a:r>
              <a:rPr lang="pt-BR" sz="1800" b="1" dirty="0"/>
              <a:t>✅ </a:t>
            </a:r>
            <a:r>
              <a:rPr lang="pt-BR" sz="1800" b="1" dirty="0">
                <a:solidFill>
                  <a:schemeClr val="accent1">
                    <a:lumMod val="75000"/>
                  </a:schemeClr>
                </a:solidFill>
              </a:rPr>
              <a:t>Como a IA contribui:</a:t>
            </a:r>
          </a:p>
          <a:p>
            <a:r>
              <a:rPr lang="pt-BR" sz="1800" b="1" dirty="0"/>
              <a:t>	•	Monitoramento contínuo de dados;</a:t>
            </a:r>
          </a:p>
          <a:p>
            <a:r>
              <a:rPr lang="pt-BR" sz="1800" b="1" dirty="0"/>
              <a:t>	•	Emissão de alertas;</a:t>
            </a:r>
          </a:p>
          <a:p>
            <a:r>
              <a:rPr lang="pt-BR" sz="1800" b="1" dirty="0"/>
              <a:t>	•	Detecção de padrões fora do comum (anômalos);</a:t>
            </a:r>
            <a:endParaRPr lang="pt-BR" sz="1800" b="1" kern="100" dirty="0">
              <a:effectLst/>
              <a:latin typeface="+mj-lt"/>
              <a:ea typeface="Aptos" panose="020B0004020202020204" pitchFamily="34" charset="0"/>
              <a:cs typeface="Times New Roman" panose="02020603050405020304" pitchFamily="18" charset="0"/>
            </a:endParaRPr>
          </a:p>
        </p:txBody>
      </p:sp>
      <p:sp>
        <p:nvSpPr>
          <p:cNvPr id="3" name="CaixaDeTexto 2">
            <a:extLst>
              <a:ext uri="{FF2B5EF4-FFF2-40B4-BE49-F238E27FC236}">
                <a16:creationId xmlns:a16="http://schemas.microsoft.com/office/drawing/2014/main" id="{24BBA471-A037-46E2-D91C-9FB999F68D1A}"/>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30703607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FFA3EE5-F36B-AD76-9760-E3FE2CA72981}"/>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79645092-8F34-6D70-79C0-04D1A8823447}"/>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2" name="CaixaDeTexto 1">
            <a:extLst>
              <a:ext uri="{FF2B5EF4-FFF2-40B4-BE49-F238E27FC236}">
                <a16:creationId xmlns:a16="http://schemas.microsoft.com/office/drawing/2014/main" id="{B4503160-8E06-3062-EA50-0CAEC818B169}"/>
              </a:ext>
            </a:extLst>
          </p:cNvPr>
          <p:cNvSpPr txBox="1"/>
          <p:nvPr/>
        </p:nvSpPr>
        <p:spPr>
          <a:xfrm>
            <a:off x="70104" y="71664"/>
            <a:ext cx="4821936" cy="369332"/>
          </a:xfrm>
          <a:prstGeom prst="rect">
            <a:avLst/>
          </a:prstGeom>
          <a:noFill/>
        </p:spPr>
        <p:txBody>
          <a:bodyPr wrap="square">
            <a:spAutoFit/>
          </a:bodyPr>
          <a:lstStyle/>
          <a:p>
            <a:r>
              <a:rPr lang="pt-BR" sz="1800" b="1" dirty="0"/>
              <a:t>      </a:t>
            </a:r>
            <a:r>
              <a:rPr lang="pt-BR" sz="1800" b="1" dirty="0">
                <a:solidFill>
                  <a:schemeClr val="accent1">
                    <a:lumMod val="75000"/>
                  </a:schemeClr>
                </a:solidFill>
              </a:rPr>
              <a:t>Consciência situacional com IA</a:t>
            </a:r>
            <a:endParaRPr lang="pt-BR" sz="1800" dirty="0">
              <a:solidFill>
                <a:schemeClr val="accent1">
                  <a:lumMod val="75000"/>
                </a:schemeClr>
              </a:solidFill>
            </a:endParaRPr>
          </a:p>
        </p:txBody>
      </p:sp>
      <p:pic>
        <p:nvPicPr>
          <p:cNvPr id="5" name="Imagem 4">
            <a:extLst>
              <a:ext uri="{FF2B5EF4-FFF2-40B4-BE49-F238E27FC236}">
                <a16:creationId xmlns:a16="http://schemas.microsoft.com/office/drawing/2014/main" id="{D4A42871-087E-484A-305D-8F1F37AE005A}"/>
              </a:ext>
            </a:extLst>
          </p:cNvPr>
          <p:cNvPicPr>
            <a:picLocks noChangeAspect="1"/>
          </p:cNvPicPr>
          <p:nvPr/>
        </p:nvPicPr>
        <p:blipFill>
          <a:blip r:embed="rId4"/>
          <a:stretch>
            <a:fillRect/>
          </a:stretch>
        </p:blipFill>
        <p:spPr>
          <a:xfrm>
            <a:off x="33528" y="71664"/>
            <a:ext cx="417989" cy="332756"/>
          </a:xfrm>
          <a:prstGeom prst="rect">
            <a:avLst/>
          </a:prstGeom>
        </p:spPr>
      </p:pic>
      <p:sp>
        <p:nvSpPr>
          <p:cNvPr id="9" name="CaixaDeTexto 8">
            <a:extLst>
              <a:ext uri="{FF2B5EF4-FFF2-40B4-BE49-F238E27FC236}">
                <a16:creationId xmlns:a16="http://schemas.microsoft.com/office/drawing/2014/main" id="{49B6A454-21A2-2277-F47C-EF2BBBF86CD0}"/>
              </a:ext>
            </a:extLst>
          </p:cNvPr>
          <p:cNvSpPr txBox="1"/>
          <p:nvPr/>
        </p:nvSpPr>
        <p:spPr>
          <a:xfrm>
            <a:off x="24384" y="529517"/>
            <a:ext cx="9241536" cy="2951321"/>
          </a:xfrm>
          <a:prstGeom prst="rect">
            <a:avLst/>
          </a:prstGeom>
          <a:noFill/>
        </p:spPr>
        <p:txBody>
          <a:bodyPr wrap="square">
            <a:spAutoFit/>
          </a:bodyPr>
          <a:lstStyle/>
          <a:p>
            <a:pPr>
              <a:lnSpc>
                <a:spcPct val="115000"/>
              </a:lnSpc>
              <a:spcAft>
                <a:spcPts val="800"/>
              </a:spcAft>
              <a:buNone/>
            </a:pPr>
            <a:r>
              <a:rPr lang="pt-BR" sz="1800" b="1" kern="100" dirty="0">
                <a:effectLst/>
                <a:latin typeface="+mj-lt"/>
                <a:ea typeface="Aptos" panose="020B0004020202020204" pitchFamily="34" charset="0"/>
                <a:cs typeface="Segoe UI Emoji" panose="020B0502040204020203" pitchFamily="34" charset="0"/>
              </a:rPr>
              <a:t>🧭</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Aplicações:</a:t>
            </a:r>
          </a:p>
          <a:p>
            <a:pPr marL="285750" indent="-285750">
              <a:lnSpc>
                <a:spcPct val="200000"/>
              </a:lnSpc>
              <a:spcAft>
                <a:spcPts val="800"/>
              </a:spcAft>
              <a:buFont typeface="Arial" panose="020B0604020202020204" pitchFamily="34" charset="0"/>
              <a:buChar char="•"/>
            </a:pPr>
            <a:r>
              <a:rPr lang="pt-BR" sz="1800" b="1" kern="100" dirty="0">
                <a:effectLst/>
                <a:latin typeface="+mj-lt"/>
                <a:ea typeface="Aptos" panose="020B0004020202020204" pitchFamily="34" charset="0"/>
                <a:cs typeface="Times New Roman" panose="02020603050405020304" pitchFamily="18" charset="0"/>
              </a:rPr>
              <a:t>Painéis de controle em tempo real;</a:t>
            </a:r>
          </a:p>
          <a:p>
            <a:pPr marL="285750" indent="-285750">
              <a:lnSpc>
                <a:spcPct val="200000"/>
              </a:lnSpc>
              <a:spcAft>
                <a:spcPts val="800"/>
              </a:spcAft>
              <a:buFont typeface="Arial" panose="020B0604020202020204" pitchFamily="34" charset="0"/>
              <a:buChar char="•"/>
            </a:pPr>
            <a:r>
              <a:rPr lang="pt-BR" sz="1800" b="1" kern="100" dirty="0">
                <a:effectLst/>
                <a:latin typeface="+mj-lt"/>
                <a:ea typeface="Aptos" panose="020B0004020202020204" pitchFamily="34" charset="0"/>
                <a:cs typeface="Times New Roman" panose="02020603050405020304" pitchFamily="18" charset="0"/>
              </a:rPr>
              <a:t>Alertas automáticos de desvios operacionais;</a:t>
            </a:r>
          </a:p>
          <a:p>
            <a:pPr marL="285750" indent="-285750">
              <a:lnSpc>
                <a:spcPct val="200000"/>
              </a:lnSpc>
              <a:spcAft>
                <a:spcPts val="800"/>
              </a:spcAft>
              <a:buFont typeface="Arial" panose="020B0604020202020204" pitchFamily="34" charset="0"/>
              <a:buChar char="•"/>
            </a:pPr>
            <a:r>
              <a:rPr lang="pt-BR" sz="1800" b="1" kern="100" dirty="0">
                <a:effectLst/>
                <a:latin typeface="+mj-lt"/>
                <a:ea typeface="Aptos" panose="020B0004020202020204" pitchFamily="34" charset="0"/>
                <a:cs typeface="Times New Roman" panose="02020603050405020304" pitchFamily="18" charset="0"/>
              </a:rPr>
              <a:t>Sensores e IA;</a:t>
            </a:r>
          </a:p>
          <a:p>
            <a:pPr marL="285750" indent="-285750">
              <a:lnSpc>
                <a:spcPct val="200000"/>
              </a:lnSpc>
              <a:spcAft>
                <a:spcPts val="800"/>
              </a:spcAft>
              <a:buFont typeface="Arial" panose="020B0604020202020204" pitchFamily="34" charset="0"/>
              <a:buChar char="•"/>
            </a:pPr>
            <a:r>
              <a:rPr lang="pt-BR" sz="1800" b="1" dirty="0"/>
              <a:t>Detecção de desvios de conduta ou fraudes em processos;</a:t>
            </a:r>
          </a:p>
        </p:txBody>
      </p:sp>
      <p:sp>
        <p:nvSpPr>
          <p:cNvPr id="3" name="CaixaDeTexto 2">
            <a:extLst>
              <a:ext uri="{FF2B5EF4-FFF2-40B4-BE49-F238E27FC236}">
                <a16:creationId xmlns:a16="http://schemas.microsoft.com/office/drawing/2014/main" id="{1A47CF96-7447-84CC-44A7-5C9651AE3685}"/>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27033223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6E486333-6E02-B906-8085-969938033D22}"/>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399FBF66-E3AD-F0AC-4FF9-0ED2512B0791}"/>
              </a:ext>
            </a:extLst>
          </p:cNvPr>
          <p:cNvPicPr preferRelativeResize="0"/>
          <p:nvPr/>
        </p:nvPicPr>
        <p:blipFill>
          <a:blip r:embed="rId3">
            <a:alphaModFix/>
          </a:blip>
          <a:stretch>
            <a:fillRect/>
          </a:stretch>
        </p:blipFill>
        <p:spPr>
          <a:xfrm>
            <a:off x="0" y="-71664"/>
            <a:ext cx="9469164" cy="5143500"/>
          </a:xfrm>
          <a:prstGeom prst="rect">
            <a:avLst/>
          </a:prstGeom>
          <a:noFill/>
          <a:ln>
            <a:noFill/>
          </a:ln>
        </p:spPr>
      </p:pic>
      <p:sp>
        <p:nvSpPr>
          <p:cNvPr id="2" name="CaixaDeTexto 1">
            <a:extLst>
              <a:ext uri="{FF2B5EF4-FFF2-40B4-BE49-F238E27FC236}">
                <a16:creationId xmlns:a16="http://schemas.microsoft.com/office/drawing/2014/main" id="{D940AC5E-D59E-60BB-5691-BCEFE0E7DBFD}"/>
              </a:ext>
            </a:extLst>
          </p:cNvPr>
          <p:cNvSpPr txBox="1"/>
          <p:nvPr/>
        </p:nvSpPr>
        <p:spPr>
          <a:xfrm>
            <a:off x="70104" y="-1488"/>
            <a:ext cx="4821936" cy="369332"/>
          </a:xfrm>
          <a:prstGeom prst="rect">
            <a:avLst/>
          </a:prstGeom>
          <a:noFill/>
        </p:spPr>
        <p:txBody>
          <a:bodyPr wrap="square">
            <a:spAutoFit/>
          </a:bodyPr>
          <a:lstStyle/>
          <a:p>
            <a:r>
              <a:rPr lang="pt-BR" sz="1800" b="1" dirty="0"/>
              <a:t>      </a:t>
            </a:r>
            <a:r>
              <a:rPr lang="pt-BR" sz="1800" b="1" dirty="0">
                <a:solidFill>
                  <a:schemeClr val="accent1">
                    <a:lumMod val="75000"/>
                  </a:schemeClr>
                </a:solidFill>
              </a:rPr>
              <a:t>Prática de IA na Gestão de Frotas</a:t>
            </a:r>
          </a:p>
        </p:txBody>
      </p:sp>
      <p:pic>
        <p:nvPicPr>
          <p:cNvPr id="5" name="Imagem 4">
            <a:extLst>
              <a:ext uri="{FF2B5EF4-FFF2-40B4-BE49-F238E27FC236}">
                <a16:creationId xmlns:a16="http://schemas.microsoft.com/office/drawing/2014/main" id="{0ED60D60-590F-0C4A-FC3E-1F70E7F5AABC}"/>
              </a:ext>
            </a:extLst>
          </p:cNvPr>
          <p:cNvPicPr>
            <a:picLocks noChangeAspect="1"/>
          </p:cNvPicPr>
          <p:nvPr/>
        </p:nvPicPr>
        <p:blipFill>
          <a:blip r:embed="rId4"/>
          <a:stretch>
            <a:fillRect/>
          </a:stretch>
        </p:blipFill>
        <p:spPr>
          <a:xfrm>
            <a:off x="33528" y="12192"/>
            <a:ext cx="441081" cy="369332"/>
          </a:xfrm>
          <a:prstGeom prst="rect">
            <a:avLst/>
          </a:prstGeom>
        </p:spPr>
      </p:pic>
      <p:sp>
        <p:nvSpPr>
          <p:cNvPr id="7" name="CaixaDeTexto 6">
            <a:extLst>
              <a:ext uri="{FF2B5EF4-FFF2-40B4-BE49-F238E27FC236}">
                <a16:creationId xmlns:a16="http://schemas.microsoft.com/office/drawing/2014/main" id="{84E4980F-CB3F-11D6-53DC-0D67CE96932B}"/>
              </a:ext>
            </a:extLst>
          </p:cNvPr>
          <p:cNvSpPr txBox="1"/>
          <p:nvPr/>
        </p:nvSpPr>
        <p:spPr>
          <a:xfrm>
            <a:off x="70104" y="293182"/>
            <a:ext cx="7927848" cy="3899016"/>
          </a:xfrm>
          <a:prstGeom prst="rect">
            <a:avLst/>
          </a:prstGeom>
          <a:noFill/>
        </p:spPr>
        <p:txBody>
          <a:bodyPr wrap="square">
            <a:spAutoFit/>
          </a:bodyPr>
          <a:lstStyle/>
          <a:p>
            <a:pPr>
              <a:lnSpc>
                <a:spcPct val="115000"/>
              </a:lnSpc>
              <a:spcAft>
                <a:spcPts val="800"/>
              </a:spcAft>
              <a:buNone/>
            </a:pPr>
            <a:r>
              <a:rPr lang="pt-BR" sz="1800" b="1" kern="100" dirty="0">
                <a:effectLst/>
                <a:latin typeface="+mj-lt"/>
                <a:ea typeface="Aptos" panose="020B0004020202020204" pitchFamily="34" charset="0"/>
                <a:cs typeface="Segoe UI Emoji" panose="020B0502040204020203" pitchFamily="34" charset="0"/>
              </a:rPr>
              <a:t>🧮</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Aplicações:</a:t>
            </a:r>
          </a:p>
          <a:p>
            <a:pPr marL="285750" indent="-285750">
              <a:buFont typeface="Wingdings" panose="05000000000000000000" pitchFamily="2" charset="2"/>
              <a:buChar char="§"/>
            </a:pPr>
            <a:r>
              <a:rPr lang="pt-BR" sz="2000" b="1" dirty="0">
                <a:latin typeface="+mj-lt"/>
              </a:rPr>
              <a:t>Previsão de consumo por tipo de veículo;</a:t>
            </a:r>
          </a:p>
          <a:p>
            <a:pPr marL="285750" indent="-285750">
              <a:buFont typeface="Wingdings" panose="05000000000000000000" pitchFamily="2" charset="2"/>
              <a:buChar char="§"/>
            </a:pPr>
            <a:r>
              <a:rPr lang="pt-BR" sz="2000" b="1" dirty="0">
                <a:latin typeface="+mj-lt"/>
              </a:rPr>
              <a:t>Detecção de abastecimentos fora de padrão;</a:t>
            </a:r>
          </a:p>
          <a:p>
            <a:pPr marL="285750" indent="-285750">
              <a:buFont typeface="Wingdings" panose="05000000000000000000" pitchFamily="2" charset="2"/>
              <a:buChar char="§"/>
            </a:pPr>
            <a:r>
              <a:rPr lang="pt-BR" sz="2000" b="1" dirty="0">
                <a:latin typeface="+mj-lt"/>
              </a:rPr>
              <a:t>Controle automatizado de abastecimentos e manutenções;</a:t>
            </a:r>
          </a:p>
          <a:p>
            <a:pPr marL="285750" indent="-285750">
              <a:buFont typeface="Wingdings" panose="05000000000000000000" pitchFamily="2" charset="2"/>
              <a:buChar char="§"/>
            </a:pPr>
            <a:r>
              <a:rPr lang="pt-BR" sz="2000" b="1" dirty="0">
                <a:latin typeface="+mj-lt"/>
              </a:rPr>
              <a:t>IA que cruza GPS com registros de uso e abastecimento;</a:t>
            </a:r>
          </a:p>
          <a:p>
            <a:pPr marL="285750" indent="-285750">
              <a:buFont typeface="Wingdings" panose="05000000000000000000" pitchFamily="2" charset="2"/>
              <a:buChar char="§"/>
            </a:pPr>
            <a:r>
              <a:rPr lang="pt-BR" sz="2000" b="1" dirty="0">
                <a:latin typeface="+mj-lt"/>
              </a:rPr>
              <a:t>Análise preditiva de consumo de combustível;</a:t>
            </a:r>
          </a:p>
          <a:p>
            <a:pPr marL="285750" indent="-285750">
              <a:buFont typeface="Wingdings" panose="05000000000000000000" pitchFamily="2" charset="2"/>
              <a:buChar char="§"/>
            </a:pPr>
            <a:r>
              <a:rPr lang="pt-BR" sz="2000" b="1" dirty="0">
                <a:latin typeface="+mj-lt"/>
              </a:rPr>
              <a:t>Previsão de manutenções com base em dados de uso;</a:t>
            </a:r>
          </a:p>
          <a:p>
            <a:pPr marL="285750" indent="-285750">
              <a:buFont typeface="Wingdings" panose="05000000000000000000" pitchFamily="2" charset="2"/>
              <a:buChar char="§"/>
            </a:pPr>
            <a:r>
              <a:rPr lang="pt-BR" sz="2000" b="1" dirty="0">
                <a:latin typeface="+mj-lt"/>
              </a:rPr>
              <a:t>Monitoramento por GPS + IA (rotas, desvios, ociosidade);</a:t>
            </a:r>
          </a:p>
          <a:p>
            <a:pPr marL="285750" indent="-285750">
              <a:buFont typeface="Wingdings" panose="05000000000000000000" pitchFamily="2" charset="2"/>
              <a:buChar char="§"/>
            </a:pPr>
            <a:r>
              <a:rPr lang="pt-BR" sz="2000" b="1" dirty="0">
                <a:latin typeface="+mj-lt"/>
              </a:rPr>
              <a:t>Controle de roteiros e geolocalização com aprendizado de padrões;</a:t>
            </a:r>
          </a:p>
          <a:p>
            <a:pPr marL="285750" indent="-285750">
              <a:buFont typeface="Wingdings" panose="05000000000000000000" pitchFamily="2" charset="2"/>
              <a:buChar char="§"/>
            </a:pPr>
            <a:r>
              <a:rPr lang="pt-BR" sz="2000" b="1" dirty="0">
                <a:latin typeface="+mj-lt"/>
              </a:rPr>
              <a:t>Detectar desvios no uso de veículos oficiais;</a:t>
            </a:r>
          </a:p>
          <a:p>
            <a:pPr marL="285750" indent="-285750">
              <a:buFont typeface="Wingdings" panose="05000000000000000000" pitchFamily="2" charset="2"/>
              <a:buChar char="§"/>
            </a:pPr>
            <a:r>
              <a:rPr lang="pt-BR" sz="2000" b="1" dirty="0">
                <a:latin typeface="+mj-lt"/>
              </a:rPr>
              <a:t>Alertas de desvios de uso, horários e itinerários;</a:t>
            </a:r>
            <a:endParaRPr lang="pt-BR" sz="2000" b="1" kern="100" dirty="0">
              <a:effectLst/>
              <a:latin typeface="+mj-lt"/>
              <a:ea typeface="Aptos" panose="020B0004020202020204" pitchFamily="34" charset="0"/>
              <a:cs typeface="Times New Roman" panose="02020603050405020304" pitchFamily="18" charset="0"/>
            </a:endParaRPr>
          </a:p>
        </p:txBody>
      </p:sp>
      <p:sp>
        <p:nvSpPr>
          <p:cNvPr id="3" name="CaixaDeTexto 2">
            <a:extLst>
              <a:ext uri="{FF2B5EF4-FFF2-40B4-BE49-F238E27FC236}">
                <a16:creationId xmlns:a16="http://schemas.microsoft.com/office/drawing/2014/main" id="{E450A192-6921-C0BB-86A8-467CF527AFB9}"/>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14588742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7BEE519-98E3-15B1-997F-8CDC5DBB816D}"/>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E31F246B-0167-D419-0780-B2514DBA24FD}"/>
              </a:ext>
            </a:extLst>
          </p:cNvPr>
          <p:cNvPicPr preferRelativeResize="0"/>
          <p:nvPr/>
        </p:nvPicPr>
        <p:blipFill>
          <a:blip r:embed="rId3">
            <a:alphaModFix/>
          </a:blip>
          <a:stretch>
            <a:fillRect/>
          </a:stretch>
        </p:blipFill>
        <p:spPr>
          <a:xfrm>
            <a:off x="0" y="-71664"/>
            <a:ext cx="9469164" cy="5143500"/>
          </a:xfrm>
          <a:prstGeom prst="rect">
            <a:avLst/>
          </a:prstGeom>
          <a:noFill/>
          <a:ln>
            <a:noFill/>
          </a:ln>
        </p:spPr>
      </p:pic>
      <p:sp>
        <p:nvSpPr>
          <p:cNvPr id="2" name="CaixaDeTexto 1">
            <a:extLst>
              <a:ext uri="{FF2B5EF4-FFF2-40B4-BE49-F238E27FC236}">
                <a16:creationId xmlns:a16="http://schemas.microsoft.com/office/drawing/2014/main" id="{15318CB1-3FCE-885F-8C6C-46987713C8F3}"/>
              </a:ext>
            </a:extLst>
          </p:cNvPr>
          <p:cNvSpPr txBox="1"/>
          <p:nvPr/>
        </p:nvSpPr>
        <p:spPr>
          <a:xfrm>
            <a:off x="70104" y="-1488"/>
            <a:ext cx="4821936" cy="369332"/>
          </a:xfrm>
          <a:prstGeom prst="rect">
            <a:avLst/>
          </a:prstGeom>
          <a:noFill/>
        </p:spPr>
        <p:txBody>
          <a:bodyPr wrap="square">
            <a:spAutoFit/>
          </a:bodyPr>
          <a:lstStyle/>
          <a:p>
            <a:r>
              <a:rPr lang="pt-BR" sz="1800" b="1" dirty="0"/>
              <a:t>      </a:t>
            </a:r>
            <a:r>
              <a:rPr lang="pt-BR" sz="1800" b="1" dirty="0">
                <a:solidFill>
                  <a:schemeClr val="accent1">
                    <a:lumMod val="75000"/>
                  </a:schemeClr>
                </a:solidFill>
              </a:rPr>
              <a:t>Prática de IA na Gestão de Frotas</a:t>
            </a:r>
          </a:p>
        </p:txBody>
      </p:sp>
      <p:pic>
        <p:nvPicPr>
          <p:cNvPr id="5" name="Imagem 4">
            <a:extLst>
              <a:ext uri="{FF2B5EF4-FFF2-40B4-BE49-F238E27FC236}">
                <a16:creationId xmlns:a16="http://schemas.microsoft.com/office/drawing/2014/main" id="{8CDAA08D-0355-2869-BE7F-9E3887E3887A}"/>
              </a:ext>
            </a:extLst>
          </p:cNvPr>
          <p:cNvPicPr>
            <a:picLocks noChangeAspect="1"/>
          </p:cNvPicPr>
          <p:nvPr/>
        </p:nvPicPr>
        <p:blipFill>
          <a:blip r:embed="rId4"/>
          <a:stretch>
            <a:fillRect/>
          </a:stretch>
        </p:blipFill>
        <p:spPr>
          <a:xfrm>
            <a:off x="33528" y="12192"/>
            <a:ext cx="441081" cy="369332"/>
          </a:xfrm>
          <a:prstGeom prst="rect">
            <a:avLst/>
          </a:prstGeom>
        </p:spPr>
      </p:pic>
      <p:sp>
        <p:nvSpPr>
          <p:cNvPr id="7" name="CaixaDeTexto 6">
            <a:extLst>
              <a:ext uri="{FF2B5EF4-FFF2-40B4-BE49-F238E27FC236}">
                <a16:creationId xmlns:a16="http://schemas.microsoft.com/office/drawing/2014/main" id="{C25028CD-6102-A020-1264-49EED2F15160}"/>
              </a:ext>
            </a:extLst>
          </p:cNvPr>
          <p:cNvSpPr txBox="1"/>
          <p:nvPr/>
        </p:nvSpPr>
        <p:spPr>
          <a:xfrm>
            <a:off x="57912" y="341950"/>
            <a:ext cx="7940040" cy="3847207"/>
          </a:xfrm>
          <a:prstGeom prst="rect">
            <a:avLst/>
          </a:prstGeom>
          <a:noFill/>
        </p:spPr>
        <p:txBody>
          <a:bodyPr wrap="square">
            <a:spAutoFit/>
          </a:bodyPr>
          <a:lstStyle/>
          <a:p>
            <a:r>
              <a:rPr lang="pt-BR" sz="1800" b="1" dirty="0"/>
              <a:t>✅ </a:t>
            </a:r>
            <a:r>
              <a:rPr lang="pt-BR" sz="1800" b="1" dirty="0">
                <a:solidFill>
                  <a:schemeClr val="accent1">
                    <a:lumMod val="75000"/>
                  </a:schemeClr>
                </a:solidFill>
              </a:rPr>
              <a:t>Ferramentas úteis:</a:t>
            </a:r>
          </a:p>
          <a:p>
            <a:r>
              <a:rPr lang="pt-BR" sz="1800" b="1" dirty="0"/>
              <a:t>	•	Sistemas de telemetria com IA;</a:t>
            </a:r>
          </a:p>
          <a:p>
            <a:r>
              <a:rPr lang="pt-BR" sz="1800" b="1" dirty="0"/>
              <a:t>	•	Sensores embarcados + painéis inteligentes;</a:t>
            </a:r>
          </a:p>
          <a:p>
            <a:r>
              <a:rPr lang="pt-BR" sz="1800" b="1" dirty="0"/>
              <a:t>	•	Dashboards de compliance em tempo real;</a:t>
            </a:r>
          </a:p>
          <a:p>
            <a:r>
              <a:rPr lang="pt-BR" sz="1800" b="1" dirty="0"/>
              <a:t> </a:t>
            </a:r>
          </a:p>
          <a:p>
            <a:r>
              <a:rPr lang="pt-BR" sz="1800" b="1" dirty="0"/>
              <a:t>✅ </a:t>
            </a:r>
            <a:r>
              <a:rPr lang="pt-BR" sz="1800" b="1" dirty="0">
                <a:solidFill>
                  <a:schemeClr val="accent1">
                    <a:lumMod val="75000"/>
                  </a:schemeClr>
                </a:solidFill>
              </a:rPr>
              <a:t>Exemplos práticos:</a:t>
            </a:r>
          </a:p>
          <a:p>
            <a:endParaRPr lang="pt-BR" sz="1800" b="1" dirty="0"/>
          </a:p>
          <a:p>
            <a:pPr marL="285750" indent="-285750">
              <a:buFont typeface="Wingdings" panose="05000000000000000000" pitchFamily="2" charset="2"/>
              <a:buChar char="ü"/>
            </a:pPr>
            <a:r>
              <a:rPr lang="pt-BR" sz="1800" b="1" dirty="0"/>
              <a:t>Sistema que identifica que um veículo rodou fora do trajeto permitido por vários dias consecutivos e dispara alerta para a chefia imediata.</a:t>
            </a:r>
          </a:p>
          <a:p>
            <a:pPr marL="171450" indent="-171450">
              <a:buFont typeface="Wingdings" panose="05000000000000000000" pitchFamily="2" charset="2"/>
              <a:buChar char="ü"/>
            </a:pPr>
            <a:endParaRPr lang="pt-BR" sz="1000" b="1" dirty="0"/>
          </a:p>
          <a:p>
            <a:pPr marL="285750" indent="-285750">
              <a:buFont typeface="Wingdings" panose="05000000000000000000" pitchFamily="2" charset="2"/>
              <a:buChar char="ü"/>
            </a:pPr>
            <a:r>
              <a:rPr lang="pt-BR" sz="1800" b="1" dirty="0"/>
              <a:t>O sistema cruza dados de GPS com registros de abastecimento e emite um alerta ao controlador interno se detectar incompatibilidade (</a:t>
            </a:r>
            <a:r>
              <a:rPr lang="pt-BR" sz="1800" b="1" dirty="0" err="1"/>
              <a:t>ex</a:t>
            </a:r>
            <a:r>
              <a:rPr lang="pt-BR" sz="1800" b="1" dirty="0"/>
              <a:t>: abastecimento sem deslocamento registrado).</a:t>
            </a:r>
            <a:endParaRPr lang="pt-BR" sz="1800" b="1" kern="100" dirty="0">
              <a:effectLst/>
              <a:latin typeface="+mj-lt"/>
              <a:ea typeface="Aptos" panose="020B0004020202020204" pitchFamily="34" charset="0"/>
              <a:cs typeface="Times New Roman" panose="02020603050405020304" pitchFamily="18" charset="0"/>
            </a:endParaRPr>
          </a:p>
        </p:txBody>
      </p:sp>
      <p:sp>
        <p:nvSpPr>
          <p:cNvPr id="3" name="CaixaDeTexto 2">
            <a:extLst>
              <a:ext uri="{FF2B5EF4-FFF2-40B4-BE49-F238E27FC236}">
                <a16:creationId xmlns:a16="http://schemas.microsoft.com/office/drawing/2014/main" id="{9B295ACA-4E06-5679-9FA0-37371F6FCBF0}"/>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20284593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49CC21D3-C1B1-86E0-3606-4ED06F888830}"/>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0E61C246-E4DB-382C-5154-8FE21AFCDB76}"/>
              </a:ext>
            </a:extLst>
          </p:cNvPr>
          <p:cNvPicPr preferRelativeResize="0"/>
          <p:nvPr/>
        </p:nvPicPr>
        <p:blipFill>
          <a:blip r:embed="rId3">
            <a:alphaModFix/>
          </a:blip>
          <a:stretch>
            <a:fillRect/>
          </a:stretch>
        </p:blipFill>
        <p:spPr>
          <a:xfrm>
            <a:off x="0" y="-71664"/>
            <a:ext cx="9469164" cy="5143500"/>
          </a:xfrm>
          <a:prstGeom prst="rect">
            <a:avLst/>
          </a:prstGeom>
          <a:noFill/>
          <a:ln>
            <a:noFill/>
          </a:ln>
        </p:spPr>
      </p:pic>
      <p:sp>
        <p:nvSpPr>
          <p:cNvPr id="2" name="CaixaDeTexto 1">
            <a:extLst>
              <a:ext uri="{FF2B5EF4-FFF2-40B4-BE49-F238E27FC236}">
                <a16:creationId xmlns:a16="http://schemas.microsoft.com/office/drawing/2014/main" id="{9428F116-B4C8-B2A0-441B-3EB4CC5E95E7}"/>
              </a:ext>
            </a:extLst>
          </p:cNvPr>
          <p:cNvSpPr txBox="1"/>
          <p:nvPr/>
        </p:nvSpPr>
        <p:spPr>
          <a:xfrm>
            <a:off x="70104" y="-1488"/>
            <a:ext cx="4821936" cy="369332"/>
          </a:xfrm>
          <a:prstGeom prst="rect">
            <a:avLst/>
          </a:prstGeom>
          <a:noFill/>
        </p:spPr>
        <p:txBody>
          <a:bodyPr wrap="square">
            <a:spAutoFit/>
          </a:bodyPr>
          <a:lstStyle/>
          <a:p>
            <a:r>
              <a:rPr lang="pt-BR" sz="1800" b="1" dirty="0"/>
              <a:t>      </a:t>
            </a:r>
            <a:r>
              <a:rPr lang="pt-BR" sz="1800" b="1" dirty="0">
                <a:solidFill>
                  <a:schemeClr val="accent1">
                    <a:lumMod val="75000"/>
                  </a:schemeClr>
                </a:solidFill>
              </a:rPr>
              <a:t>Prática de IA na Gestão de Frotas</a:t>
            </a:r>
          </a:p>
        </p:txBody>
      </p:sp>
      <p:pic>
        <p:nvPicPr>
          <p:cNvPr id="5" name="Imagem 4">
            <a:extLst>
              <a:ext uri="{FF2B5EF4-FFF2-40B4-BE49-F238E27FC236}">
                <a16:creationId xmlns:a16="http://schemas.microsoft.com/office/drawing/2014/main" id="{5256ECAA-0FB6-0CAC-7DB2-5A0C0A3C9263}"/>
              </a:ext>
            </a:extLst>
          </p:cNvPr>
          <p:cNvPicPr>
            <a:picLocks noChangeAspect="1"/>
          </p:cNvPicPr>
          <p:nvPr/>
        </p:nvPicPr>
        <p:blipFill>
          <a:blip r:embed="rId4"/>
          <a:stretch>
            <a:fillRect/>
          </a:stretch>
        </p:blipFill>
        <p:spPr>
          <a:xfrm>
            <a:off x="33528" y="12192"/>
            <a:ext cx="441081" cy="369332"/>
          </a:xfrm>
          <a:prstGeom prst="rect">
            <a:avLst/>
          </a:prstGeom>
        </p:spPr>
      </p:pic>
      <p:sp>
        <p:nvSpPr>
          <p:cNvPr id="6" name="CaixaDeTexto 5">
            <a:extLst>
              <a:ext uri="{FF2B5EF4-FFF2-40B4-BE49-F238E27FC236}">
                <a16:creationId xmlns:a16="http://schemas.microsoft.com/office/drawing/2014/main" id="{8E0D7FDD-C91F-FD73-33E6-826B973FF56A}"/>
              </a:ext>
            </a:extLst>
          </p:cNvPr>
          <p:cNvSpPr txBox="1"/>
          <p:nvPr/>
        </p:nvSpPr>
        <p:spPr>
          <a:xfrm>
            <a:off x="70104" y="492725"/>
            <a:ext cx="7537704" cy="3105337"/>
          </a:xfrm>
          <a:prstGeom prst="rect">
            <a:avLst/>
          </a:prstGeom>
          <a:noFill/>
        </p:spPr>
        <p:txBody>
          <a:bodyPr wrap="square">
            <a:spAutoFit/>
          </a:bodyPr>
          <a:lstStyle/>
          <a:p>
            <a:pPr>
              <a:lnSpc>
                <a:spcPct val="115000"/>
              </a:lnSpc>
              <a:spcAft>
                <a:spcPts val="800"/>
              </a:spcAft>
              <a:buNone/>
            </a:pPr>
            <a:r>
              <a:rPr lang="pt-BR" sz="1800" b="1" kern="100" dirty="0">
                <a:effectLst/>
                <a:latin typeface="+mj-lt"/>
                <a:ea typeface="Aptos" panose="020B0004020202020204" pitchFamily="34" charset="0"/>
                <a:cs typeface="Segoe UI Emoji" panose="020B0502040204020203" pitchFamily="34" charset="0"/>
              </a:rPr>
              <a:t>⚙️</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Funcionalidades:</a:t>
            </a:r>
          </a:p>
          <a:p>
            <a:pPr marL="285750" indent="-285750">
              <a:lnSpc>
                <a:spcPct val="115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Times New Roman" panose="02020603050405020304" pitchFamily="18" charset="0"/>
              </a:rPr>
              <a:t>Alertas automáticos por uso em horário indevido;</a:t>
            </a:r>
          </a:p>
          <a:p>
            <a:pPr marL="285750" indent="-285750">
              <a:lnSpc>
                <a:spcPct val="115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Times New Roman" panose="02020603050405020304" pitchFamily="18" charset="0"/>
              </a:rPr>
              <a:t>Cálculo automático de média de consumo por motorista;</a:t>
            </a:r>
          </a:p>
          <a:p>
            <a:pPr marL="285750" indent="-285750">
              <a:lnSpc>
                <a:spcPct val="115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Times New Roman" panose="02020603050405020304" pitchFamily="18" charset="0"/>
              </a:rPr>
              <a:t>Classificação de veículos com maior custo-benefício;</a:t>
            </a:r>
          </a:p>
          <a:p>
            <a:pPr>
              <a:lnSpc>
                <a:spcPct val="115000"/>
              </a:lnSpc>
              <a:spcAft>
                <a:spcPts val="800"/>
              </a:spcAft>
              <a:buNone/>
            </a:pPr>
            <a:endParaRPr lang="pt-BR" sz="1100" b="1" kern="100" dirty="0">
              <a:effectLst/>
              <a:latin typeface="+mj-lt"/>
              <a:ea typeface="Aptos" panose="020B0004020202020204" pitchFamily="34" charset="0"/>
              <a:cs typeface="Segoe UI Emoji" panose="020B0502040204020203" pitchFamily="34" charset="0"/>
            </a:endParaRPr>
          </a:p>
          <a:p>
            <a:pPr>
              <a:lnSpc>
                <a:spcPct val="115000"/>
              </a:lnSpc>
              <a:spcAft>
                <a:spcPts val="800"/>
              </a:spcAft>
              <a:buNone/>
            </a:pPr>
            <a:r>
              <a:rPr lang="pt-BR" sz="1800" b="1" kern="100" dirty="0">
                <a:effectLst/>
                <a:latin typeface="+mj-lt"/>
                <a:ea typeface="Aptos" panose="020B0004020202020204" pitchFamily="34" charset="0"/>
                <a:cs typeface="Segoe UI Emoji" panose="020B0502040204020203" pitchFamily="34" charset="0"/>
              </a:rPr>
              <a:t>✅</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Exemplo prático:</a:t>
            </a:r>
            <a:endParaRPr lang="pt-BR" sz="1100" b="1" kern="100" dirty="0">
              <a:effectLst/>
              <a:latin typeface="+mj-lt"/>
              <a:ea typeface="Aptos" panose="020B0004020202020204" pitchFamily="34" charset="0"/>
              <a:cs typeface="Times New Roman" panose="02020603050405020304" pitchFamily="18" charset="0"/>
            </a:endParaRPr>
          </a:p>
          <a:p>
            <a:pPr>
              <a:lnSpc>
                <a:spcPct val="115000"/>
              </a:lnSpc>
              <a:spcAft>
                <a:spcPts val="800"/>
              </a:spcAft>
              <a:buNone/>
            </a:pPr>
            <a:r>
              <a:rPr lang="pt-BR" sz="1800" b="1" kern="100" dirty="0">
                <a:effectLst/>
                <a:latin typeface="+mj-lt"/>
                <a:ea typeface="Aptos" panose="020B0004020202020204" pitchFamily="34" charset="0"/>
                <a:cs typeface="Times New Roman" panose="02020603050405020304" pitchFamily="18" charset="0"/>
              </a:rPr>
              <a:t> Órgão detecta que veículo foi abastecido mas permaneceu parado por 3 dias — IA gera alerta ao controlador.</a:t>
            </a:r>
          </a:p>
        </p:txBody>
      </p:sp>
      <p:sp>
        <p:nvSpPr>
          <p:cNvPr id="3" name="CaixaDeTexto 2">
            <a:extLst>
              <a:ext uri="{FF2B5EF4-FFF2-40B4-BE49-F238E27FC236}">
                <a16:creationId xmlns:a16="http://schemas.microsoft.com/office/drawing/2014/main" id="{5F34639B-B0BC-DEBF-E426-31BE3DA6E9D3}"/>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301569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CA3B74EB-390A-D181-936A-BF9F44D4A408}"/>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A6B717AF-1686-6B9C-5319-BB29382D4A66}"/>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CD369BC1-C60C-5C78-B43D-E8BF974F9B7F}"/>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ED99B3F4-5CC0-561C-3135-A55A4D5D1363}"/>
              </a:ext>
            </a:extLst>
          </p:cNvPr>
          <p:cNvSpPr txBox="1"/>
          <p:nvPr/>
        </p:nvSpPr>
        <p:spPr>
          <a:xfrm>
            <a:off x="57912" y="83856"/>
            <a:ext cx="7342632" cy="369332"/>
          </a:xfrm>
          <a:prstGeom prst="rect">
            <a:avLst/>
          </a:prstGeom>
          <a:noFill/>
        </p:spPr>
        <p:txBody>
          <a:bodyPr wrap="square">
            <a:spAutoFit/>
          </a:bodyPr>
          <a:lstStyle/>
          <a:p>
            <a:r>
              <a:rPr lang="en-US" sz="1800" b="1" dirty="0">
                <a:solidFill>
                  <a:srgbClr val="365F91"/>
                </a:solidFill>
                <a:latin typeface="Calibri" panose="020F0502020204030204" pitchFamily="34" charset="0"/>
                <a:ea typeface="MS Gothic" panose="020B0609070205080204" pitchFamily="49" charset="-128"/>
                <a:cs typeface="Times New Roman" panose="02020603050405020304" pitchFamily="18" charset="0"/>
              </a:rPr>
              <a:t>1️⃣</a:t>
            </a:r>
            <a:r>
              <a:rPr lang="pt-BR" sz="1800" b="1" dirty="0"/>
              <a:t> </a:t>
            </a:r>
            <a:r>
              <a:rPr lang="pt-BR" sz="1800" b="1" dirty="0">
                <a:solidFill>
                  <a:srgbClr val="365F91"/>
                </a:solidFill>
                <a:ea typeface="MS Gothic" panose="020B0609070205080204" pitchFamily="49" charset="-128"/>
                <a:cs typeface="Times New Roman" panose="02020603050405020304" pitchFamily="18" charset="0"/>
              </a:rPr>
              <a:t>Campos obrigatórios, rastreamento e automação</a:t>
            </a:r>
          </a:p>
        </p:txBody>
      </p:sp>
      <p:sp>
        <p:nvSpPr>
          <p:cNvPr id="3" name="CaixaDeTexto 2">
            <a:extLst>
              <a:ext uri="{FF2B5EF4-FFF2-40B4-BE49-F238E27FC236}">
                <a16:creationId xmlns:a16="http://schemas.microsoft.com/office/drawing/2014/main" id="{7DC11650-0245-4C7B-4D4B-F0A4CBA5AB30}"/>
              </a:ext>
            </a:extLst>
          </p:cNvPr>
          <p:cNvSpPr txBox="1"/>
          <p:nvPr/>
        </p:nvSpPr>
        <p:spPr>
          <a:xfrm>
            <a:off x="60960" y="479756"/>
            <a:ext cx="7912608" cy="3416320"/>
          </a:xfrm>
          <a:prstGeom prst="rect">
            <a:avLst/>
          </a:prstGeom>
          <a:noFill/>
        </p:spPr>
        <p:txBody>
          <a:bodyPr wrap="square">
            <a:spAutoFit/>
          </a:bodyPr>
          <a:lstStyle/>
          <a:p>
            <a:r>
              <a:rPr lang="pt-BR" sz="1800" b="1" dirty="0">
                <a:solidFill>
                  <a:schemeClr val="accent1">
                    <a:lumMod val="75000"/>
                  </a:schemeClr>
                </a:solidFill>
                <a:latin typeface="+mj-lt"/>
                <a:ea typeface="MS Gothic" panose="020B0609070205080204" pitchFamily="49" charset="-128"/>
                <a:cs typeface="Times New Roman" panose="02020603050405020304" pitchFamily="18" charset="0"/>
              </a:rPr>
              <a:t>Relacionamento com SIM-AM/TCE-PR:</a:t>
            </a:r>
          </a:p>
          <a:p>
            <a:r>
              <a:rPr lang="pt-BR" sz="1800" b="1" dirty="0">
                <a:latin typeface="+mj-lt"/>
              </a:rPr>
              <a:t>O SIM-AM é o repositório oficial do TCE-PR para controle mensal de informações municipais (inclusive frotas). Padronização e completude dos dados reduzem riscos de glosas/apontamentos.</a:t>
            </a:r>
          </a:p>
          <a:p>
            <a:endParaRPr lang="pt-BR" sz="1800" b="1" kern="100" dirty="0">
              <a:effectLst/>
              <a:latin typeface="+mj-lt"/>
              <a:ea typeface="Aptos" panose="020B0004020202020204" pitchFamily="34" charset="0"/>
              <a:cs typeface="Times New Roman" panose="02020603050405020304" pitchFamily="18" charset="0"/>
            </a:endParaRPr>
          </a:p>
          <a:p>
            <a:r>
              <a:rPr lang="pt-BR" sz="1800" b="1" dirty="0">
                <a:solidFill>
                  <a:schemeClr val="accent1">
                    <a:lumMod val="75000"/>
                  </a:schemeClr>
                </a:solidFill>
                <a:latin typeface="+mj-lt"/>
                <a:ea typeface="MS Gothic" panose="020B0609070205080204" pitchFamily="49" charset="-128"/>
                <a:cs typeface="Times New Roman" panose="02020603050405020304" pitchFamily="18" charset="0"/>
              </a:rPr>
              <a:t>Papel do Controle Interno:</a:t>
            </a:r>
          </a:p>
          <a:p>
            <a:r>
              <a:rPr lang="pt-BR" sz="1800" b="1" dirty="0">
                <a:latin typeface="+mj-lt"/>
              </a:rPr>
              <a:t>Conferir </a:t>
            </a:r>
            <a:r>
              <a:rPr lang="pt-BR" sz="1800" b="1" dirty="0" err="1">
                <a:latin typeface="+mj-lt"/>
              </a:rPr>
              <a:t>amostralmente</a:t>
            </a:r>
            <a:r>
              <a:rPr lang="pt-BR" sz="1800" b="1" dirty="0">
                <a:latin typeface="+mj-lt"/>
              </a:rPr>
              <a:t> registros do diário vs. notas fiscais/extratos de cartões e relatórios de rota.</a:t>
            </a:r>
          </a:p>
          <a:p>
            <a:r>
              <a:rPr lang="pt-BR" sz="1800" b="1" dirty="0">
                <a:latin typeface="+mj-lt"/>
              </a:rPr>
              <a:t> </a:t>
            </a:r>
          </a:p>
          <a:p>
            <a:r>
              <a:rPr lang="pt-BR" sz="1800" b="1" dirty="0">
                <a:solidFill>
                  <a:schemeClr val="accent1">
                    <a:lumMod val="75000"/>
                  </a:schemeClr>
                </a:solidFill>
                <a:latin typeface="+mj-lt"/>
                <a:ea typeface="MS Gothic" panose="020B0609070205080204" pitchFamily="49" charset="-128"/>
                <a:cs typeface="Times New Roman" panose="02020603050405020304" pitchFamily="18" charset="0"/>
              </a:rPr>
              <a:t>Checklist de implantação:</a:t>
            </a:r>
          </a:p>
          <a:p>
            <a:r>
              <a:rPr lang="pt-BR" sz="1800" b="1" dirty="0">
                <a:latin typeface="+mj-lt"/>
              </a:rPr>
              <a:t>Matriz de campos; dicionário de dados; papéis e perfis; política de bloqueios; cronograma de integração.</a:t>
            </a:r>
            <a:endParaRPr lang="pt-BR" sz="1800" b="1"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001093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FD008130-A238-4235-432D-C54936C3FF6A}"/>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2173B135-86AD-F84C-2C5A-E4425F08CA9A}"/>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2" name="CaixaDeTexto 1">
            <a:extLst>
              <a:ext uri="{FF2B5EF4-FFF2-40B4-BE49-F238E27FC236}">
                <a16:creationId xmlns:a16="http://schemas.microsoft.com/office/drawing/2014/main" id="{BA179E0A-EDB0-18D6-E086-A5D97717D7DA}"/>
              </a:ext>
            </a:extLst>
          </p:cNvPr>
          <p:cNvSpPr txBox="1"/>
          <p:nvPr/>
        </p:nvSpPr>
        <p:spPr>
          <a:xfrm>
            <a:off x="70104" y="71664"/>
            <a:ext cx="8110728" cy="369332"/>
          </a:xfrm>
          <a:prstGeom prst="rect">
            <a:avLst/>
          </a:prstGeom>
          <a:noFill/>
        </p:spPr>
        <p:txBody>
          <a:bodyPr wrap="square">
            <a:spAutoFit/>
          </a:bodyPr>
          <a:lstStyle/>
          <a:p>
            <a:r>
              <a:rPr lang="pt-BR" sz="1800" b="1" dirty="0"/>
              <a:t>📌 </a:t>
            </a:r>
            <a:r>
              <a:rPr lang="pt-BR" sz="1800" b="1" dirty="0">
                <a:solidFill>
                  <a:schemeClr val="accent1">
                    <a:lumMod val="75000"/>
                  </a:schemeClr>
                </a:solidFill>
              </a:rPr>
              <a:t>Por que isso é importante para você, servidor público?</a:t>
            </a:r>
          </a:p>
        </p:txBody>
      </p:sp>
      <p:sp>
        <p:nvSpPr>
          <p:cNvPr id="5" name="CaixaDeTexto 4">
            <a:extLst>
              <a:ext uri="{FF2B5EF4-FFF2-40B4-BE49-F238E27FC236}">
                <a16:creationId xmlns:a16="http://schemas.microsoft.com/office/drawing/2014/main" id="{09263E63-E1C5-EC80-4F83-6ADB582DDF04}"/>
              </a:ext>
            </a:extLst>
          </p:cNvPr>
          <p:cNvSpPr txBox="1"/>
          <p:nvPr/>
        </p:nvSpPr>
        <p:spPr>
          <a:xfrm>
            <a:off x="45720" y="497708"/>
            <a:ext cx="8232648" cy="3672800"/>
          </a:xfrm>
          <a:prstGeom prst="rect">
            <a:avLst/>
          </a:prstGeom>
          <a:noFill/>
        </p:spPr>
        <p:txBody>
          <a:bodyPr wrap="square">
            <a:spAutoFit/>
          </a:bodyPr>
          <a:lstStyle/>
          <a:p>
            <a:pPr marL="285750" indent="-285750">
              <a:lnSpc>
                <a:spcPct val="150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Times New Roman" panose="02020603050405020304" pitchFamily="18" charset="0"/>
              </a:rPr>
              <a:t>Porque as exigências de controle externo estão cada vez mais tecnológicas (como o uso de BI e IA pelo TCU e </a:t>
            </a:r>
            <a:r>
              <a:rPr lang="pt-BR" sz="1800" b="1" kern="100" dirty="0" err="1">
                <a:effectLst/>
                <a:latin typeface="+mj-lt"/>
                <a:ea typeface="Aptos" panose="020B0004020202020204" pitchFamily="34" charset="0"/>
                <a:cs typeface="Times New Roman" panose="02020603050405020304" pitchFamily="18" charset="0"/>
              </a:rPr>
              <a:t>TCEs</a:t>
            </a:r>
            <a:r>
              <a:rPr lang="pt-BR" sz="1800" b="1" kern="100" dirty="0">
                <a:effectLst/>
                <a:latin typeface="+mj-lt"/>
                <a:ea typeface="Aptos" panose="020B0004020202020204" pitchFamily="34" charset="0"/>
                <a:cs typeface="Times New Roman" panose="02020603050405020304" pitchFamily="18" charset="0"/>
              </a:rPr>
              <a:t>);</a:t>
            </a:r>
          </a:p>
          <a:p>
            <a:pPr marL="285750" indent="-285750">
              <a:lnSpc>
                <a:spcPct val="150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Times New Roman" panose="02020603050405020304" pitchFamily="18" charset="0"/>
              </a:rPr>
              <a:t>Porque a eficiência administrativa será cada vez mais medida por resultados e inovação digital;</a:t>
            </a:r>
          </a:p>
          <a:p>
            <a:pPr marL="285750" indent="-285750">
              <a:lnSpc>
                <a:spcPct val="150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Times New Roman" panose="02020603050405020304" pitchFamily="18" charset="0"/>
              </a:rPr>
              <a:t>Porque entender IA é dominar uma das competências mais estratégicas da administração pública moderna;</a:t>
            </a:r>
          </a:p>
          <a:p>
            <a:pPr marL="285750" indent="-285750">
              <a:lnSpc>
                <a:spcPct val="150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Times New Roman" panose="02020603050405020304" pitchFamily="18" charset="0"/>
              </a:rPr>
              <a:t>E porque cidadãos exigem respostas mais rápidas, transparentes e baseadas em evidências, e isso passa pelo uso inteligente de dados;</a:t>
            </a:r>
          </a:p>
        </p:txBody>
      </p:sp>
      <p:sp>
        <p:nvSpPr>
          <p:cNvPr id="3" name="CaixaDeTexto 2">
            <a:extLst>
              <a:ext uri="{FF2B5EF4-FFF2-40B4-BE49-F238E27FC236}">
                <a16:creationId xmlns:a16="http://schemas.microsoft.com/office/drawing/2014/main" id="{8D7E0C90-6B67-D03F-1903-E6CB24E3AD86}"/>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7286532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36A80EB3-CFE7-E838-DF48-5FB29C9BFDD6}"/>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97C2FADE-A334-4A10-F39F-88303F68F6A3}"/>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2" name="CaixaDeTexto 1">
            <a:extLst>
              <a:ext uri="{FF2B5EF4-FFF2-40B4-BE49-F238E27FC236}">
                <a16:creationId xmlns:a16="http://schemas.microsoft.com/office/drawing/2014/main" id="{A1EB983B-0C1A-1E0A-8CBF-1E722287CA58}"/>
              </a:ext>
            </a:extLst>
          </p:cNvPr>
          <p:cNvSpPr txBox="1"/>
          <p:nvPr/>
        </p:nvSpPr>
        <p:spPr>
          <a:xfrm>
            <a:off x="70104" y="71664"/>
            <a:ext cx="8110728" cy="369332"/>
          </a:xfrm>
          <a:prstGeom prst="rect">
            <a:avLst/>
          </a:prstGeom>
          <a:noFill/>
        </p:spPr>
        <p:txBody>
          <a:bodyPr wrap="square">
            <a:spAutoFit/>
          </a:bodyPr>
          <a:lstStyle/>
          <a:p>
            <a:r>
              <a:rPr lang="pt-BR" sz="1800" b="1" dirty="0"/>
              <a:t>🏛️ </a:t>
            </a:r>
            <a:r>
              <a:rPr lang="pt-BR" sz="1800" b="1" dirty="0">
                <a:solidFill>
                  <a:schemeClr val="accent1">
                    <a:lumMod val="75000"/>
                  </a:schemeClr>
                </a:solidFill>
              </a:rPr>
              <a:t>A IA e o Interesse Público</a:t>
            </a:r>
          </a:p>
        </p:txBody>
      </p:sp>
      <p:sp>
        <p:nvSpPr>
          <p:cNvPr id="6" name="CaixaDeTexto 5">
            <a:extLst>
              <a:ext uri="{FF2B5EF4-FFF2-40B4-BE49-F238E27FC236}">
                <a16:creationId xmlns:a16="http://schemas.microsoft.com/office/drawing/2014/main" id="{56DCC2D7-4308-DCD0-8FDD-93481DA5218F}"/>
              </a:ext>
            </a:extLst>
          </p:cNvPr>
          <p:cNvSpPr txBox="1"/>
          <p:nvPr/>
        </p:nvSpPr>
        <p:spPr>
          <a:xfrm>
            <a:off x="94488" y="442628"/>
            <a:ext cx="8110728" cy="3638175"/>
          </a:xfrm>
          <a:prstGeom prst="rect">
            <a:avLst/>
          </a:prstGeom>
          <a:noFill/>
        </p:spPr>
        <p:txBody>
          <a:bodyPr wrap="square">
            <a:spAutoFit/>
          </a:bodyPr>
          <a:lstStyle/>
          <a:p>
            <a:pPr>
              <a:lnSpc>
                <a:spcPct val="200000"/>
              </a:lnSpc>
              <a:spcAft>
                <a:spcPts val="800"/>
              </a:spcAft>
              <a:buNone/>
            </a:pP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A aplicação da IA no setor público deve sempre respeitar:</a:t>
            </a:r>
          </a:p>
          <a:p>
            <a:pPr marL="285750" indent="-285750">
              <a:lnSpc>
                <a:spcPct val="200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Times New Roman" panose="02020603050405020304" pitchFamily="18" charset="0"/>
              </a:rPr>
              <a:t>Os princípios da administração pública (legalidade, impessoalidade, moralidade, publicidade e eficiência – art. 37 da Constituição Federal).</a:t>
            </a:r>
          </a:p>
          <a:p>
            <a:pPr marL="285750" indent="-285750">
              <a:lnSpc>
                <a:spcPct val="200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Times New Roman" panose="02020603050405020304" pitchFamily="18" charset="0"/>
              </a:rPr>
              <a:t>A Lei Geral de Proteção de Dados (LGPD - Lei nº 13.709/2018).</a:t>
            </a:r>
          </a:p>
          <a:p>
            <a:pPr marL="285750" indent="-285750">
              <a:lnSpc>
                <a:spcPct val="200000"/>
              </a:lnSpc>
              <a:spcAft>
                <a:spcPts val="800"/>
              </a:spcAft>
              <a:buFont typeface="Wingdings" panose="05000000000000000000" pitchFamily="2" charset="2"/>
              <a:buChar char="Ø"/>
            </a:pPr>
            <a:r>
              <a:rPr lang="pt-BR" sz="1800" b="1" kern="100" dirty="0">
                <a:effectLst/>
                <a:latin typeface="+mj-lt"/>
                <a:ea typeface="Aptos" panose="020B0004020202020204" pitchFamily="34" charset="0"/>
                <a:cs typeface="Times New Roman" panose="02020603050405020304" pitchFamily="18" charset="0"/>
              </a:rPr>
              <a:t>Os marcos éticos e legais de transparência algorítmica, imparcialidade e auditabilidade.</a:t>
            </a:r>
          </a:p>
        </p:txBody>
      </p:sp>
      <p:sp>
        <p:nvSpPr>
          <p:cNvPr id="3" name="CaixaDeTexto 2">
            <a:extLst>
              <a:ext uri="{FF2B5EF4-FFF2-40B4-BE49-F238E27FC236}">
                <a16:creationId xmlns:a16="http://schemas.microsoft.com/office/drawing/2014/main" id="{A486FC1A-E7E5-F12A-E64E-3840D8D1FAEC}"/>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1106516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3E6E3576-2F84-EE17-335C-BBEEC4C668D3}"/>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F851BF7D-D762-0EE0-D113-7D7BC29D3FBF}"/>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6" name="CaixaDeTexto 5">
            <a:extLst>
              <a:ext uri="{FF2B5EF4-FFF2-40B4-BE49-F238E27FC236}">
                <a16:creationId xmlns:a16="http://schemas.microsoft.com/office/drawing/2014/main" id="{C5AEA49A-5BB4-8493-2488-479CC1DFDCE7}"/>
              </a:ext>
            </a:extLst>
          </p:cNvPr>
          <p:cNvSpPr txBox="1"/>
          <p:nvPr/>
        </p:nvSpPr>
        <p:spPr>
          <a:xfrm>
            <a:off x="70104" y="86975"/>
            <a:ext cx="5684520" cy="383759"/>
          </a:xfrm>
          <a:prstGeom prst="rect">
            <a:avLst/>
          </a:prstGeom>
          <a:noFill/>
        </p:spPr>
        <p:txBody>
          <a:bodyPr wrap="square">
            <a:spAutoFit/>
          </a:bodyPr>
          <a:lstStyle/>
          <a:p>
            <a:pPr>
              <a:lnSpc>
                <a:spcPct val="115000"/>
              </a:lnSpc>
              <a:spcAft>
                <a:spcPts val="800"/>
              </a:spcAft>
              <a:buNone/>
            </a:pPr>
            <a:r>
              <a:rPr lang="pt-BR" sz="1800" b="1" kern="100" dirty="0">
                <a:effectLst/>
                <a:latin typeface="+mj-lt"/>
                <a:ea typeface="Aptos" panose="020B0004020202020204" pitchFamily="34" charset="0"/>
                <a:cs typeface="Segoe UI Emoji" panose="020B0502040204020203" pitchFamily="34" charset="0"/>
              </a:rPr>
              <a:t>📈</a:t>
            </a:r>
            <a:r>
              <a:rPr lang="pt-BR" sz="1800" b="1" kern="100" dirty="0">
                <a:effectLst/>
                <a:latin typeface="+mj-lt"/>
                <a:ea typeface="Aptos" panose="020B0004020202020204" pitchFamily="34" charset="0"/>
                <a:cs typeface="Times New Roman" panose="02020603050405020304" pitchFamily="18" charset="0"/>
              </a:rPr>
              <a:t> </a:t>
            </a:r>
            <a:r>
              <a:rPr lang="pt-BR" sz="1800" b="1" kern="100" dirty="0">
                <a:solidFill>
                  <a:schemeClr val="accent1">
                    <a:lumMod val="75000"/>
                  </a:schemeClr>
                </a:solidFill>
                <a:effectLst/>
                <a:latin typeface="+mj-lt"/>
                <a:ea typeface="Aptos" panose="020B0004020202020204" pitchFamily="34" charset="0"/>
                <a:cs typeface="Times New Roman" panose="02020603050405020304" pitchFamily="18" charset="0"/>
              </a:rPr>
              <a:t>Exemplos de Impacto no Brasil e no Mundo</a:t>
            </a:r>
          </a:p>
        </p:txBody>
      </p:sp>
      <p:sp>
        <p:nvSpPr>
          <p:cNvPr id="8" name="CaixaDeTexto 7">
            <a:extLst>
              <a:ext uri="{FF2B5EF4-FFF2-40B4-BE49-F238E27FC236}">
                <a16:creationId xmlns:a16="http://schemas.microsoft.com/office/drawing/2014/main" id="{47720E5C-F07A-C51A-BEB5-4BC748B95ABC}"/>
              </a:ext>
            </a:extLst>
          </p:cNvPr>
          <p:cNvSpPr txBox="1"/>
          <p:nvPr/>
        </p:nvSpPr>
        <p:spPr>
          <a:xfrm>
            <a:off x="85344" y="495748"/>
            <a:ext cx="8327136" cy="3490956"/>
          </a:xfrm>
          <a:prstGeom prst="rect">
            <a:avLst/>
          </a:prstGeom>
          <a:noFill/>
        </p:spPr>
        <p:txBody>
          <a:bodyPr wrap="square">
            <a:spAutoFit/>
          </a:bodyPr>
          <a:lstStyle/>
          <a:p>
            <a:pPr marL="285750" indent="-285750">
              <a:lnSpc>
                <a:spcPct val="150000"/>
              </a:lnSpc>
              <a:spcAft>
                <a:spcPts val="800"/>
              </a:spcAft>
              <a:buFont typeface="Wingdings" panose="05000000000000000000" pitchFamily="2" charset="2"/>
              <a:buChar char="Ø"/>
            </a:pPr>
            <a:r>
              <a:rPr lang="pt-BR" sz="1700" b="1" kern="100" dirty="0">
                <a:effectLst/>
                <a:latin typeface="+mj-lt"/>
                <a:ea typeface="Aptos" panose="020B0004020202020204" pitchFamily="34" charset="0"/>
                <a:cs typeface="Times New Roman" panose="02020603050405020304" pitchFamily="18" charset="0"/>
              </a:rPr>
              <a:t>TCU e </a:t>
            </a:r>
            <a:r>
              <a:rPr lang="pt-BR" sz="1700" b="1" kern="100" dirty="0" err="1">
                <a:effectLst/>
                <a:latin typeface="+mj-lt"/>
                <a:ea typeface="Aptos" panose="020B0004020202020204" pitchFamily="34" charset="0"/>
                <a:cs typeface="Times New Roman" panose="02020603050405020304" pitchFamily="18" charset="0"/>
              </a:rPr>
              <a:t>TCEs</a:t>
            </a:r>
            <a:r>
              <a:rPr lang="pt-BR" sz="1700" b="1" kern="100" dirty="0">
                <a:effectLst/>
                <a:latin typeface="+mj-lt"/>
                <a:ea typeface="Aptos" panose="020B0004020202020204" pitchFamily="34" charset="0"/>
                <a:cs typeface="Times New Roman" panose="02020603050405020304" pitchFamily="18" charset="0"/>
              </a:rPr>
              <a:t> já utilizam IA para cruzamento de dados e detecção de irregularidades em tempo real;</a:t>
            </a:r>
          </a:p>
          <a:p>
            <a:pPr marL="285750" indent="-285750">
              <a:lnSpc>
                <a:spcPct val="150000"/>
              </a:lnSpc>
              <a:spcAft>
                <a:spcPts val="800"/>
              </a:spcAft>
              <a:buFont typeface="Wingdings" panose="05000000000000000000" pitchFamily="2" charset="2"/>
              <a:buChar char="Ø"/>
            </a:pPr>
            <a:r>
              <a:rPr lang="pt-BR" sz="1700" b="1" kern="100" dirty="0">
                <a:effectLst/>
                <a:latin typeface="+mj-lt"/>
                <a:ea typeface="Aptos" panose="020B0004020202020204" pitchFamily="34" charset="0"/>
                <a:cs typeface="Times New Roman" panose="02020603050405020304" pitchFamily="18" charset="0"/>
              </a:rPr>
              <a:t>Prefeituras e Estados usam IA para gestão inteligente de frotas, patrimônio e almoxarifado, otimizando recursos e melhorando o controle;</a:t>
            </a:r>
          </a:p>
          <a:p>
            <a:pPr marL="285750" indent="-285750">
              <a:lnSpc>
                <a:spcPct val="150000"/>
              </a:lnSpc>
              <a:spcAft>
                <a:spcPts val="800"/>
              </a:spcAft>
              <a:buFont typeface="Wingdings" panose="05000000000000000000" pitchFamily="2" charset="2"/>
              <a:buChar char="Ø"/>
            </a:pPr>
            <a:r>
              <a:rPr lang="pt-BR" sz="1700" b="1" kern="100" dirty="0">
                <a:effectLst/>
                <a:latin typeface="+mj-lt"/>
                <a:ea typeface="Aptos" panose="020B0004020202020204" pitchFamily="34" charset="0"/>
                <a:cs typeface="Times New Roman" panose="02020603050405020304" pitchFamily="18" charset="0"/>
              </a:rPr>
              <a:t>Órgãos de segurança pública usam algoritmos preditivos para distribuir efetivos com base em padrões de risco;</a:t>
            </a:r>
          </a:p>
          <a:p>
            <a:pPr marL="285750" indent="-285750">
              <a:lnSpc>
                <a:spcPct val="150000"/>
              </a:lnSpc>
              <a:spcAft>
                <a:spcPts val="800"/>
              </a:spcAft>
              <a:buFont typeface="Wingdings" panose="05000000000000000000" pitchFamily="2" charset="2"/>
              <a:buChar char="Ø"/>
            </a:pPr>
            <a:r>
              <a:rPr lang="pt-BR" sz="1700" b="1" kern="100" dirty="0" err="1">
                <a:effectLst/>
                <a:latin typeface="+mj-lt"/>
                <a:ea typeface="Aptos" panose="020B0004020202020204" pitchFamily="34" charset="0"/>
                <a:cs typeface="Times New Roman" panose="02020603050405020304" pitchFamily="18" charset="0"/>
              </a:rPr>
              <a:t>Chatbots</a:t>
            </a:r>
            <a:r>
              <a:rPr lang="pt-BR" sz="1700" b="1" kern="100" dirty="0">
                <a:effectLst/>
                <a:latin typeface="+mj-lt"/>
                <a:ea typeface="Aptos" panose="020B0004020202020204" pitchFamily="34" charset="0"/>
                <a:cs typeface="Times New Roman" panose="02020603050405020304" pitchFamily="18" charset="0"/>
              </a:rPr>
              <a:t> e assistentes virtuais atendem milhões de pessoas em serviços públicos digitais, reduzindo filas e tempo de espera;</a:t>
            </a:r>
          </a:p>
        </p:txBody>
      </p:sp>
      <p:sp>
        <p:nvSpPr>
          <p:cNvPr id="2" name="CaixaDeTexto 1">
            <a:extLst>
              <a:ext uri="{FF2B5EF4-FFF2-40B4-BE49-F238E27FC236}">
                <a16:creationId xmlns:a16="http://schemas.microsoft.com/office/drawing/2014/main" id="{93CDC078-BB61-E07B-08C2-BFC16B14864A}"/>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12978637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46892"/>
            <a:ext cx="9144000" cy="5143500"/>
          </a:xfrm>
          <a:prstGeom prst="rect">
            <a:avLst/>
          </a:prstGeom>
          <a:noFill/>
          <a:ln>
            <a:noFill/>
          </a:ln>
        </p:spPr>
      </p:pic>
      <p:sp>
        <p:nvSpPr>
          <p:cNvPr id="55" name="Google Shape;55;p13"/>
          <p:cNvSpPr txBox="1"/>
          <p:nvPr/>
        </p:nvSpPr>
        <p:spPr>
          <a:xfrm>
            <a:off x="571971" y="1280364"/>
            <a:ext cx="6535961" cy="13849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3900" b="1" dirty="0">
                <a:solidFill>
                  <a:srgbClr val="FF6C00"/>
                </a:solidFill>
                <a:latin typeface="Montserrat"/>
                <a:ea typeface="Montserrat"/>
                <a:cs typeface="Montserrat"/>
                <a:sym typeface="Montserrat"/>
              </a:rPr>
              <a:t>MUITO OBRIGADO PELA PARTICIPAÇÃO!!!</a:t>
            </a:r>
          </a:p>
        </p:txBody>
      </p:sp>
      <p:sp>
        <p:nvSpPr>
          <p:cNvPr id="56" name="Google Shape;56;p13"/>
          <p:cNvSpPr txBox="1"/>
          <p:nvPr/>
        </p:nvSpPr>
        <p:spPr>
          <a:xfrm>
            <a:off x="3991449" y="3395184"/>
            <a:ext cx="41964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000" b="1" dirty="0">
                <a:solidFill>
                  <a:srgbClr val="FF6C00"/>
                </a:solidFill>
                <a:latin typeface="Montserrat"/>
                <a:ea typeface="Montserrat"/>
                <a:cs typeface="Montserrat"/>
                <a:sym typeface="Montserrat"/>
              </a:rPr>
              <a:t>Jorge Souza</a:t>
            </a:r>
          </a:p>
        </p:txBody>
      </p:sp>
      <p:sp>
        <p:nvSpPr>
          <p:cNvPr id="2" name="CaixaDeTexto 1">
            <a:extLst>
              <a:ext uri="{FF2B5EF4-FFF2-40B4-BE49-F238E27FC236}">
                <a16:creationId xmlns:a16="http://schemas.microsoft.com/office/drawing/2014/main" id="{236F6323-CF40-AF2A-5967-C111C16C4A07}"/>
              </a:ext>
            </a:extLst>
          </p:cNvPr>
          <p:cNvSpPr txBox="1"/>
          <p:nvPr/>
        </p:nvSpPr>
        <p:spPr>
          <a:xfrm>
            <a:off x="2572512"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16738070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7C9EFFE-65D1-2B12-B60E-02C91FEFAEB9}"/>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D70AD3AB-EE1F-C0A0-E106-880F3D8E49EE}"/>
              </a:ext>
            </a:extLst>
          </p:cNvPr>
          <p:cNvPicPr preferRelativeResize="0"/>
          <p:nvPr/>
        </p:nvPicPr>
        <p:blipFill>
          <a:blip r:embed="rId3">
            <a:alphaModFix/>
          </a:blip>
          <a:stretch>
            <a:fillRect/>
          </a:stretch>
        </p:blipFill>
        <p:spPr>
          <a:xfrm>
            <a:off x="-1648" y="0"/>
            <a:ext cx="9397660" cy="5143500"/>
          </a:xfrm>
          <a:prstGeom prst="rect">
            <a:avLst/>
          </a:prstGeom>
          <a:noFill/>
          <a:ln>
            <a:noFill/>
          </a:ln>
        </p:spPr>
      </p:pic>
      <p:sp>
        <p:nvSpPr>
          <p:cNvPr id="3" name="CaixaDeTexto 2">
            <a:extLst>
              <a:ext uri="{FF2B5EF4-FFF2-40B4-BE49-F238E27FC236}">
                <a16:creationId xmlns:a16="http://schemas.microsoft.com/office/drawing/2014/main" id="{5E700603-BA9D-75F8-09A2-C5B08C0AEDB2}"/>
              </a:ext>
            </a:extLst>
          </p:cNvPr>
          <p:cNvSpPr txBox="1"/>
          <p:nvPr/>
        </p:nvSpPr>
        <p:spPr>
          <a:xfrm>
            <a:off x="71503" y="84474"/>
            <a:ext cx="8730973" cy="369332"/>
          </a:xfrm>
          <a:prstGeom prst="rect">
            <a:avLst/>
          </a:prstGeom>
          <a:noFill/>
        </p:spPr>
        <p:txBody>
          <a:bodyPr wrap="square">
            <a:spAutoFit/>
          </a:bodyPr>
          <a:lstStyle/>
          <a:p>
            <a:endParaRPr lang="pt-BR" sz="1800" b="1" dirty="0">
              <a:latin typeface="Rawline regular "/>
            </a:endParaRPr>
          </a:p>
        </p:txBody>
      </p:sp>
      <p:sp>
        <p:nvSpPr>
          <p:cNvPr id="2" name="CaixaDeTexto 1">
            <a:extLst>
              <a:ext uri="{FF2B5EF4-FFF2-40B4-BE49-F238E27FC236}">
                <a16:creationId xmlns:a16="http://schemas.microsoft.com/office/drawing/2014/main" id="{11F39CBA-6B0E-0135-6968-DDC6ED72E928}"/>
              </a:ext>
            </a:extLst>
          </p:cNvPr>
          <p:cNvSpPr txBox="1"/>
          <p:nvPr/>
        </p:nvSpPr>
        <p:spPr>
          <a:xfrm>
            <a:off x="27405" y="71382"/>
            <a:ext cx="9045091" cy="324128"/>
          </a:xfrm>
          <a:prstGeom prst="rect">
            <a:avLst/>
          </a:prstGeom>
          <a:noFill/>
        </p:spPr>
        <p:txBody>
          <a:bodyPr wrap="square">
            <a:spAutoFit/>
          </a:bodyPr>
          <a:lstStyle/>
          <a:p>
            <a:pPr marL="685800">
              <a:lnSpc>
                <a:spcPct val="115000"/>
              </a:lnSpc>
              <a:spcAft>
                <a:spcPts val="800"/>
              </a:spcAft>
            </a:pPr>
            <a:r>
              <a:rPr lang="pt-BR" b="1" kern="100" dirty="0">
                <a:solidFill>
                  <a:schemeClr val="accent1">
                    <a:lumMod val="75000"/>
                  </a:schemeClr>
                </a:solidFill>
                <a:effectLst/>
                <a:latin typeface="+mj-lt"/>
                <a:ea typeface="Aptos" panose="020B0004020202020204" pitchFamily="34" charset="0"/>
                <a:cs typeface="Times New Roman" panose="02020603050405020304" pitchFamily="18" charset="0"/>
              </a:rPr>
              <a:t>Instrumentos de Consulta para elaboração deste Conteúdo - FONTES E REFERÊNCAS:</a:t>
            </a:r>
            <a:endParaRPr lang="pt-BR" sz="1600" b="1" kern="100" dirty="0">
              <a:effectLst/>
              <a:latin typeface="Rawline-Regular"/>
              <a:ea typeface="Aptos" panose="020B0004020202020204" pitchFamily="34" charset="0"/>
              <a:cs typeface="Times New Roman" panose="02020603050405020304" pitchFamily="18" charset="0"/>
            </a:endParaRPr>
          </a:p>
        </p:txBody>
      </p:sp>
      <p:sp>
        <p:nvSpPr>
          <p:cNvPr id="7" name="CaixaDeTexto 6">
            <a:extLst>
              <a:ext uri="{FF2B5EF4-FFF2-40B4-BE49-F238E27FC236}">
                <a16:creationId xmlns:a16="http://schemas.microsoft.com/office/drawing/2014/main" id="{11CE39AD-19FC-1ED5-0357-710757A9E85F}"/>
              </a:ext>
            </a:extLst>
          </p:cNvPr>
          <p:cNvSpPr txBox="1"/>
          <p:nvPr/>
        </p:nvSpPr>
        <p:spPr>
          <a:xfrm>
            <a:off x="169817" y="467431"/>
            <a:ext cx="7947582" cy="3734997"/>
          </a:xfrm>
          <a:prstGeom prst="rect">
            <a:avLst/>
          </a:prstGeom>
          <a:noFill/>
        </p:spPr>
        <p:txBody>
          <a:bodyPr wrap="square">
            <a:spAutoFit/>
          </a:bodyPr>
          <a:lstStyle/>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1. GIACOMONI, James.</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Orçamento Público. 18ª ed. São Paulo: Atlas, 2022.</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Clássico na área de gestão pública, destaca o papel do planejamento e controle orçamentário — essencial para diagnósticos de custos e gestão de frota.</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2. MATIAS-PEREIRA, José.</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Manual de Gestão Pública Contemporânea. 6ª ed. São Paulo: Atlas, 2021.</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Aborda princípios de eficiência, transparência e </a:t>
            </a:r>
            <a:r>
              <a:rPr lang="pt-BR" sz="1100" kern="100" dirty="0" err="1">
                <a:effectLst/>
                <a:latin typeface="+mj-lt"/>
                <a:ea typeface="Aptos" panose="020B0004020202020204" pitchFamily="34" charset="0"/>
                <a:cs typeface="Times New Roman" panose="02020603050405020304" pitchFamily="18" charset="0"/>
              </a:rPr>
              <a:t>accountability</a:t>
            </a:r>
            <a:r>
              <a:rPr lang="pt-BR" sz="1100" kern="100" dirty="0">
                <a:effectLst/>
                <a:latin typeface="+mj-lt"/>
                <a:ea typeface="Aptos" panose="020B0004020202020204" pitchFamily="34" charset="0"/>
                <a:cs typeface="Times New Roman" panose="02020603050405020304" pitchFamily="18" charset="0"/>
              </a:rPr>
              <a:t> aplicáveis à administração pública e à gestão de frotas.</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3. SLACK, Nigel; CHAMBERS, Stuart; JOHNSTON, Robert.</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Administração da Produção. 5ª ed. São Paulo: Atlas, 2019.</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Fundamenta conceitos de processos, gargalos e fluxos operacionais — aplicáveis à análise de eficiência na frota pública.</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4. CHIAVENATO, Idalberto.</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Administração: Teoria, Processo e Prática. 9ª ed. São Paulo: Atlas, 2020.</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Fornece base para compreender o comportamento organizacional e gestão de pessoas, incluindo motoristas e operadores.</a:t>
            </a:r>
          </a:p>
        </p:txBody>
      </p:sp>
      <p:sp>
        <p:nvSpPr>
          <p:cNvPr id="5" name="CaixaDeTexto 4">
            <a:extLst>
              <a:ext uri="{FF2B5EF4-FFF2-40B4-BE49-F238E27FC236}">
                <a16:creationId xmlns:a16="http://schemas.microsoft.com/office/drawing/2014/main" id="{47443FFB-4C4D-9BBB-4082-0AC59AA91029}"/>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18160332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9E7A3D3-5F66-CCE7-6598-CCAA80A999E8}"/>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9F0C629D-0921-29AC-5ED0-67ACD6D5F343}"/>
              </a:ext>
            </a:extLst>
          </p:cNvPr>
          <p:cNvPicPr preferRelativeResize="0"/>
          <p:nvPr/>
        </p:nvPicPr>
        <p:blipFill>
          <a:blip r:embed="rId3">
            <a:alphaModFix/>
          </a:blip>
          <a:stretch>
            <a:fillRect/>
          </a:stretch>
        </p:blipFill>
        <p:spPr>
          <a:xfrm>
            <a:off x="-1648" y="0"/>
            <a:ext cx="9397660" cy="5143500"/>
          </a:xfrm>
          <a:prstGeom prst="rect">
            <a:avLst/>
          </a:prstGeom>
          <a:noFill/>
          <a:ln>
            <a:noFill/>
          </a:ln>
        </p:spPr>
      </p:pic>
      <p:sp>
        <p:nvSpPr>
          <p:cNvPr id="3" name="CaixaDeTexto 2">
            <a:extLst>
              <a:ext uri="{FF2B5EF4-FFF2-40B4-BE49-F238E27FC236}">
                <a16:creationId xmlns:a16="http://schemas.microsoft.com/office/drawing/2014/main" id="{CD53701B-937A-0210-E2D8-57103FD37082}"/>
              </a:ext>
            </a:extLst>
          </p:cNvPr>
          <p:cNvSpPr txBox="1"/>
          <p:nvPr/>
        </p:nvSpPr>
        <p:spPr>
          <a:xfrm>
            <a:off x="71503" y="84474"/>
            <a:ext cx="8730973" cy="369332"/>
          </a:xfrm>
          <a:prstGeom prst="rect">
            <a:avLst/>
          </a:prstGeom>
          <a:noFill/>
        </p:spPr>
        <p:txBody>
          <a:bodyPr wrap="square">
            <a:spAutoFit/>
          </a:bodyPr>
          <a:lstStyle/>
          <a:p>
            <a:endParaRPr lang="pt-BR" sz="1800" b="1" dirty="0">
              <a:latin typeface="Rawline regular "/>
            </a:endParaRPr>
          </a:p>
        </p:txBody>
      </p:sp>
      <p:sp>
        <p:nvSpPr>
          <p:cNvPr id="2" name="CaixaDeTexto 1">
            <a:extLst>
              <a:ext uri="{FF2B5EF4-FFF2-40B4-BE49-F238E27FC236}">
                <a16:creationId xmlns:a16="http://schemas.microsoft.com/office/drawing/2014/main" id="{BEFB8833-9788-CD62-58EB-F21865E8C49C}"/>
              </a:ext>
            </a:extLst>
          </p:cNvPr>
          <p:cNvSpPr txBox="1"/>
          <p:nvPr/>
        </p:nvSpPr>
        <p:spPr>
          <a:xfrm>
            <a:off x="27405" y="71382"/>
            <a:ext cx="9045091" cy="324128"/>
          </a:xfrm>
          <a:prstGeom prst="rect">
            <a:avLst/>
          </a:prstGeom>
          <a:noFill/>
        </p:spPr>
        <p:txBody>
          <a:bodyPr wrap="square">
            <a:spAutoFit/>
          </a:bodyPr>
          <a:lstStyle/>
          <a:p>
            <a:pPr marL="685800">
              <a:lnSpc>
                <a:spcPct val="115000"/>
              </a:lnSpc>
              <a:spcAft>
                <a:spcPts val="800"/>
              </a:spcAft>
            </a:pPr>
            <a:r>
              <a:rPr lang="pt-BR" b="1" kern="100" dirty="0">
                <a:solidFill>
                  <a:schemeClr val="accent1">
                    <a:lumMod val="75000"/>
                  </a:schemeClr>
                </a:solidFill>
                <a:effectLst/>
                <a:latin typeface="+mj-lt"/>
                <a:ea typeface="Aptos" panose="020B0004020202020204" pitchFamily="34" charset="0"/>
                <a:cs typeface="Times New Roman" panose="02020603050405020304" pitchFamily="18" charset="0"/>
              </a:rPr>
              <a:t>Instrumentos de Consulta para elaboração deste Conteúdo - FONTES E REFERÊNCAS:</a:t>
            </a:r>
            <a:endParaRPr lang="pt-BR" sz="1600" b="1" kern="100" dirty="0">
              <a:effectLst/>
              <a:latin typeface="Rawline-Regular"/>
              <a:ea typeface="Aptos" panose="020B0004020202020204" pitchFamily="34" charset="0"/>
              <a:cs typeface="Times New Roman" panose="02020603050405020304" pitchFamily="18" charset="0"/>
            </a:endParaRPr>
          </a:p>
        </p:txBody>
      </p:sp>
      <p:sp>
        <p:nvSpPr>
          <p:cNvPr id="7" name="CaixaDeTexto 6">
            <a:extLst>
              <a:ext uri="{FF2B5EF4-FFF2-40B4-BE49-F238E27FC236}">
                <a16:creationId xmlns:a16="http://schemas.microsoft.com/office/drawing/2014/main" id="{EA033362-5825-D3BE-86CA-647A6BF33858}"/>
              </a:ext>
            </a:extLst>
          </p:cNvPr>
          <p:cNvSpPr txBox="1"/>
          <p:nvPr/>
        </p:nvSpPr>
        <p:spPr>
          <a:xfrm>
            <a:off x="169817" y="389053"/>
            <a:ext cx="7947582" cy="3734997"/>
          </a:xfrm>
          <a:prstGeom prst="rect">
            <a:avLst/>
          </a:prstGeom>
          <a:noFill/>
        </p:spPr>
        <p:txBody>
          <a:bodyPr wrap="square">
            <a:spAutoFit/>
          </a:bodyPr>
          <a:lstStyle/>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5. SEBRAE.</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Gestão de Frotas e Logística Operacional. Brasília: SEBRAE, 2020.</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Guia prático sobre controle de custos, manutenção, telemetria e eficiência operacional — aplicável também ao setor público.</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6. OLIVEIRA, Djalma de Pinho Rebouças de.</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Planejamento Estratégico: Conceitos, Metodologia e Práticas. 4ª ed. São Paulo: Atlas, 2019.</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Fundamenta a importância do diagnóstico inicial (como o da frota) no ciclo de planejamento estratégico institucional.</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7. MEIRELLES, Hely Lopes.</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Direito Administrativo Brasileiro. 49ª ed. São Paulo: Malheiros, 2023.</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Referência jurídica clássica que sustenta os princípios da eficiência, legalidade e responsabilidade na gestão de bens públicos.</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8. DI PIETRO, Maria Sylvia Zanella.</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Direito Administrativo. 36ª ed. São Paulo: Atlas, 2023.</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Fundamenta juridicamente as ações do gestor público, inclusive nos deveres de controle e gestão patrimonial.</a:t>
            </a:r>
          </a:p>
        </p:txBody>
      </p:sp>
      <p:sp>
        <p:nvSpPr>
          <p:cNvPr id="5" name="CaixaDeTexto 4">
            <a:extLst>
              <a:ext uri="{FF2B5EF4-FFF2-40B4-BE49-F238E27FC236}">
                <a16:creationId xmlns:a16="http://schemas.microsoft.com/office/drawing/2014/main" id="{F7B8588A-E61E-7863-4E2B-4F4F1C34B9C6}"/>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8916122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6A0FCC6-7649-B67A-CA27-DFBD6B031A74}"/>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30C580F0-7AD9-1DF5-8674-96E7B44920BD}"/>
              </a:ext>
            </a:extLst>
          </p:cNvPr>
          <p:cNvPicPr preferRelativeResize="0"/>
          <p:nvPr/>
        </p:nvPicPr>
        <p:blipFill>
          <a:blip r:embed="rId3">
            <a:alphaModFix/>
          </a:blip>
          <a:stretch>
            <a:fillRect/>
          </a:stretch>
        </p:blipFill>
        <p:spPr>
          <a:xfrm>
            <a:off x="-1648" y="0"/>
            <a:ext cx="9397660" cy="5143500"/>
          </a:xfrm>
          <a:prstGeom prst="rect">
            <a:avLst/>
          </a:prstGeom>
          <a:noFill/>
          <a:ln>
            <a:noFill/>
          </a:ln>
        </p:spPr>
      </p:pic>
      <p:sp>
        <p:nvSpPr>
          <p:cNvPr id="3" name="CaixaDeTexto 2">
            <a:extLst>
              <a:ext uri="{FF2B5EF4-FFF2-40B4-BE49-F238E27FC236}">
                <a16:creationId xmlns:a16="http://schemas.microsoft.com/office/drawing/2014/main" id="{87630725-26CE-E1E7-17D2-D1E7BBDB4B5A}"/>
              </a:ext>
            </a:extLst>
          </p:cNvPr>
          <p:cNvSpPr txBox="1"/>
          <p:nvPr/>
        </p:nvSpPr>
        <p:spPr>
          <a:xfrm>
            <a:off x="71503" y="84474"/>
            <a:ext cx="8730973" cy="369332"/>
          </a:xfrm>
          <a:prstGeom prst="rect">
            <a:avLst/>
          </a:prstGeom>
          <a:noFill/>
        </p:spPr>
        <p:txBody>
          <a:bodyPr wrap="square">
            <a:spAutoFit/>
          </a:bodyPr>
          <a:lstStyle/>
          <a:p>
            <a:endParaRPr lang="pt-BR" sz="1800" b="1" dirty="0">
              <a:latin typeface="Rawline regular "/>
            </a:endParaRPr>
          </a:p>
        </p:txBody>
      </p:sp>
      <p:sp>
        <p:nvSpPr>
          <p:cNvPr id="2" name="CaixaDeTexto 1">
            <a:extLst>
              <a:ext uri="{FF2B5EF4-FFF2-40B4-BE49-F238E27FC236}">
                <a16:creationId xmlns:a16="http://schemas.microsoft.com/office/drawing/2014/main" id="{4A06D760-F669-3446-723D-E0A6E54C9483}"/>
              </a:ext>
            </a:extLst>
          </p:cNvPr>
          <p:cNvSpPr txBox="1"/>
          <p:nvPr/>
        </p:nvSpPr>
        <p:spPr>
          <a:xfrm>
            <a:off x="27405" y="71382"/>
            <a:ext cx="9045091" cy="324128"/>
          </a:xfrm>
          <a:prstGeom prst="rect">
            <a:avLst/>
          </a:prstGeom>
          <a:noFill/>
        </p:spPr>
        <p:txBody>
          <a:bodyPr wrap="square">
            <a:spAutoFit/>
          </a:bodyPr>
          <a:lstStyle/>
          <a:p>
            <a:pPr marL="685800">
              <a:lnSpc>
                <a:spcPct val="115000"/>
              </a:lnSpc>
              <a:spcAft>
                <a:spcPts val="800"/>
              </a:spcAft>
            </a:pPr>
            <a:r>
              <a:rPr lang="pt-BR" b="1" kern="100" dirty="0">
                <a:solidFill>
                  <a:schemeClr val="accent1">
                    <a:lumMod val="75000"/>
                  </a:schemeClr>
                </a:solidFill>
                <a:effectLst/>
                <a:latin typeface="+mj-lt"/>
                <a:ea typeface="Aptos" panose="020B0004020202020204" pitchFamily="34" charset="0"/>
                <a:cs typeface="Times New Roman" panose="02020603050405020304" pitchFamily="18" charset="0"/>
              </a:rPr>
              <a:t>Instrumentos de Consulta para elaboração deste Conteúdo - FONTES E REFERÊNCAS:</a:t>
            </a:r>
            <a:endParaRPr lang="pt-BR" sz="1600" b="1" kern="100" dirty="0">
              <a:effectLst/>
              <a:latin typeface="Rawline-Regular"/>
              <a:ea typeface="Aptos" panose="020B0004020202020204" pitchFamily="34" charset="0"/>
              <a:cs typeface="Times New Roman" panose="02020603050405020304" pitchFamily="18" charset="0"/>
            </a:endParaRPr>
          </a:p>
        </p:txBody>
      </p:sp>
      <p:sp>
        <p:nvSpPr>
          <p:cNvPr id="7" name="CaixaDeTexto 6">
            <a:extLst>
              <a:ext uri="{FF2B5EF4-FFF2-40B4-BE49-F238E27FC236}">
                <a16:creationId xmlns:a16="http://schemas.microsoft.com/office/drawing/2014/main" id="{EAE99749-EC78-E2B3-39F9-387AD88593F4}"/>
              </a:ext>
            </a:extLst>
          </p:cNvPr>
          <p:cNvSpPr txBox="1"/>
          <p:nvPr/>
        </p:nvSpPr>
        <p:spPr>
          <a:xfrm>
            <a:off x="169817" y="389053"/>
            <a:ext cx="7947582" cy="3929666"/>
          </a:xfrm>
          <a:prstGeom prst="rect">
            <a:avLst/>
          </a:prstGeom>
          <a:noFill/>
        </p:spPr>
        <p:txBody>
          <a:bodyPr wrap="square">
            <a:spAutoFit/>
          </a:bodyPr>
          <a:lstStyle/>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9. PEREIRA, Luiz Carlos Bresser.</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A Reforma do Estado nos Anos 1990: Lógica e Mecanismos de Controle. São Paulo: Fundação Getúlio Vargas, 2020.</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Analisa os mecanismos de controle e modernização do Estado — útil para discutir maturidade digital e eficiência na frota.</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10. CAMPOS, Vicente Falconi.</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Gerenciamento da Rotina do Trabalho do Dia a Dia. 9ª ed. Nova Lima: Falconi Editora, 2021.</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Ensina como diagnosticar processos, identificar falhas e criar indicadores — base prática para o módulo de gargalos e retrabalhos.</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11. MAXIMIANO, </a:t>
            </a:r>
            <a:r>
              <a:rPr lang="pt-BR" sz="1100" kern="100" dirty="0" err="1">
                <a:effectLst/>
                <a:latin typeface="+mj-lt"/>
                <a:ea typeface="Aptos" panose="020B0004020202020204" pitchFamily="34" charset="0"/>
                <a:cs typeface="Times New Roman" panose="02020603050405020304" pitchFamily="18" charset="0"/>
              </a:rPr>
              <a:t>Antonio</a:t>
            </a:r>
            <a:r>
              <a:rPr lang="pt-BR" sz="1100" kern="100" dirty="0">
                <a:effectLst/>
                <a:latin typeface="+mj-lt"/>
                <a:ea typeface="Aptos" panose="020B0004020202020204" pitchFamily="34" charset="0"/>
                <a:cs typeface="Times New Roman" panose="02020603050405020304" pitchFamily="18" charset="0"/>
              </a:rPr>
              <a:t> Cesar Amaru.</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Teoria Geral da Administração: Da Revolução Urbana à Revolução Digital. 9ª ed. São Paulo: Atlas, 2022.</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Traz conceitos de inovação e maturidade digital — aplicáveis à transição da gestão manual para a gestão informatizada da frota.</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12. SILVA, Antônio Carlos da.</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Gestão de Transportes e Logística Pública. Curitiba: Instituto Rui Barbosa, 2022.</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Aborda práticas modernas de logística no setor público com base em experiências estaduais e municipais brasileiras.</a:t>
            </a:r>
          </a:p>
        </p:txBody>
      </p:sp>
      <p:sp>
        <p:nvSpPr>
          <p:cNvPr id="5" name="CaixaDeTexto 4">
            <a:extLst>
              <a:ext uri="{FF2B5EF4-FFF2-40B4-BE49-F238E27FC236}">
                <a16:creationId xmlns:a16="http://schemas.microsoft.com/office/drawing/2014/main" id="{BA906684-3F3F-EDD0-B016-02DFC114425E}"/>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26851008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4F1C380C-5AF5-DA8B-3398-548862FD0430}"/>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119FBC45-9016-3F96-DC58-42462F35F782}"/>
              </a:ext>
            </a:extLst>
          </p:cNvPr>
          <p:cNvPicPr preferRelativeResize="0"/>
          <p:nvPr/>
        </p:nvPicPr>
        <p:blipFill>
          <a:blip r:embed="rId3">
            <a:alphaModFix/>
          </a:blip>
          <a:stretch>
            <a:fillRect/>
          </a:stretch>
        </p:blipFill>
        <p:spPr>
          <a:xfrm>
            <a:off x="-1648" y="0"/>
            <a:ext cx="9397660" cy="5143500"/>
          </a:xfrm>
          <a:prstGeom prst="rect">
            <a:avLst/>
          </a:prstGeom>
          <a:noFill/>
          <a:ln>
            <a:noFill/>
          </a:ln>
        </p:spPr>
      </p:pic>
      <p:sp>
        <p:nvSpPr>
          <p:cNvPr id="3" name="CaixaDeTexto 2">
            <a:extLst>
              <a:ext uri="{FF2B5EF4-FFF2-40B4-BE49-F238E27FC236}">
                <a16:creationId xmlns:a16="http://schemas.microsoft.com/office/drawing/2014/main" id="{91001B47-4E13-C46A-B1E5-90E3F9570DE6}"/>
              </a:ext>
            </a:extLst>
          </p:cNvPr>
          <p:cNvSpPr txBox="1"/>
          <p:nvPr/>
        </p:nvSpPr>
        <p:spPr>
          <a:xfrm>
            <a:off x="71503" y="84474"/>
            <a:ext cx="8730973" cy="369332"/>
          </a:xfrm>
          <a:prstGeom prst="rect">
            <a:avLst/>
          </a:prstGeom>
          <a:noFill/>
        </p:spPr>
        <p:txBody>
          <a:bodyPr wrap="square">
            <a:spAutoFit/>
          </a:bodyPr>
          <a:lstStyle/>
          <a:p>
            <a:endParaRPr lang="pt-BR" sz="1800" b="1" dirty="0">
              <a:latin typeface="Rawline regular "/>
            </a:endParaRPr>
          </a:p>
        </p:txBody>
      </p:sp>
      <p:sp>
        <p:nvSpPr>
          <p:cNvPr id="2" name="CaixaDeTexto 1">
            <a:extLst>
              <a:ext uri="{FF2B5EF4-FFF2-40B4-BE49-F238E27FC236}">
                <a16:creationId xmlns:a16="http://schemas.microsoft.com/office/drawing/2014/main" id="{A9D1511A-45B5-0CFC-3BCC-78B22DA8A037}"/>
              </a:ext>
            </a:extLst>
          </p:cNvPr>
          <p:cNvSpPr txBox="1"/>
          <p:nvPr/>
        </p:nvSpPr>
        <p:spPr>
          <a:xfrm>
            <a:off x="27405" y="71382"/>
            <a:ext cx="9045091" cy="324128"/>
          </a:xfrm>
          <a:prstGeom prst="rect">
            <a:avLst/>
          </a:prstGeom>
          <a:noFill/>
        </p:spPr>
        <p:txBody>
          <a:bodyPr wrap="square">
            <a:spAutoFit/>
          </a:bodyPr>
          <a:lstStyle/>
          <a:p>
            <a:pPr marL="685800">
              <a:lnSpc>
                <a:spcPct val="115000"/>
              </a:lnSpc>
              <a:spcAft>
                <a:spcPts val="800"/>
              </a:spcAft>
            </a:pPr>
            <a:r>
              <a:rPr lang="pt-BR" b="1" kern="100" dirty="0">
                <a:solidFill>
                  <a:schemeClr val="accent1">
                    <a:lumMod val="75000"/>
                  </a:schemeClr>
                </a:solidFill>
                <a:effectLst/>
                <a:latin typeface="+mj-lt"/>
                <a:ea typeface="Aptos" panose="020B0004020202020204" pitchFamily="34" charset="0"/>
                <a:cs typeface="Times New Roman" panose="02020603050405020304" pitchFamily="18" charset="0"/>
              </a:rPr>
              <a:t>Instrumentos de Consulta para elaboração deste Conteúdo - FONTES E REFERÊNCAS:</a:t>
            </a:r>
            <a:endParaRPr lang="pt-BR" sz="1600" b="1" kern="100" dirty="0">
              <a:effectLst/>
              <a:latin typeface="Rawline-Regular"/>
              <a:ea typeface="Aptos" panose="020B0004020202020204" pitchFamily="34" charset="0"/>
              <a:cs typeface="Times New Roman" panose="02020603050405020304" pitchFamily="18" charset="0"/>
            </a:endParaRPr>
          </a:p>
        </p:txBody>
      </p:sp>
      <p:sp>
        <p:nvSpPr>
          <p:cNvPr id="7" name="CaixaDeTexto 6">
            <a:extLst>
              <a:ext uri="{FF2B5EF4-FFF2-40B4-BE49-F238E27FC236}">
                <a16:creationId xmlns:a16="http://schemas.microsoft.com/office/drawing/2014/main" id="{68E789A9-C2C5-5854-A2A6-31EB9D20B400}"/>
              </a:ext>
            </a:extLst>
          </p:cNvPr>
          <p:cNvSpPr txBox="1"/>
          <p:nvPr/>
        </p:nvSpPr>
        <p:spPr>
          <a:xfrm>
            <a:off x="169817" y="389053"/>
            <a:ext cx="7947582" cy="3929666"/>
          </a:xfrm>
          <a:prstGeom prst="rect">
            <a:avLst/>
          </a:prstGeom>
          <a:noFill/>
        </p:spPr>
        <p:txBody>
          <a:bodyPr wrap="square">
            <a:spAutoFit/>
          </a:bodyPr>
          <a:lstStyle/>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9. PEREIRA, Luiz Carlos Bresser.</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A Reforma do Estado nos Anos 1990: Lógica e Mecanismos de Controle. São Paulo: Fundação Getúlio Vargas, 2020.</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Analisa os mecanismos de controle e modernização do Estado — útil para discutir maturidade digital e eficiência na frota.</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10. CAMPOS, Vicente Falconi.</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Gerenciamento da Rotina do Trabalho do Dia a Dia. 9ª ed. Nova Lima: Falconi Editora, 2021.</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Ensina como diagnosticar processos, identificar falhas e criar indicadores — base prática para o módulo de gargalos e retrabalhos.</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11. MAXIMIANO, </a:t>
            </a:r>
            <a:r>
              <a:rPr lang="pt-BR" sz="1100" kern="100" dirty="0" err="1">
                <a:effectLst/>
                <a:latin typeface="+mj-lt"/>
                <a:ea typeface="Aptos" panose="020B0004020202020204" pitchFamily="34" charset="0"/>
                <a:cs typeface="Times New Roman" panose="02020603050405020304" pitchFamily="18" charset="0"/>
              </a:rPr>
              <a:t>Antonio</a:t>
            </a:r>
            <a:r>
              <a:rPr lang="pt-BR" sz="1100" kern="100" dirty="0">
                <a:effectLst/>
                <a:latin typeface="+mj-lt"/>
                <a:ea typeface="Aptos" panose="020B0004020202020204" pitchFamily="34" charset="0"/>
                <a:cs typeface="Times New Roman" panose="02020603050405020304" pitchFamily="18" charset="0"/>
              </a:rPr>
              <a:t> Cesar Amaru.</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Teoria Geral da Administração: Da Revolução Urbana à Revolução Digital. 9ª ed. São Paulo: Atlas, 2022.</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Traz conceitos de inovação e maturidade digital — aplicáveis à transição da gestão manual para a gestão informatizada da frota.</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12. SILVA, Antônio Carlos da.</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Gestão de Transportes e Logística Pública. Curitiba: Instituto Rui Barbosa, 2022.</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Aborda práticas modernas de logística no setor público com base em experiências estaduais e municipais brasileiras.</a:t>
            </a:r>
          </a:p>
        </p:txBody>
      </p:sp>
      <p:sp>
        <p:nvSpPr>
          <p:cNvPr id="5" name="CaixaDeTexto 4">
            <a:extLst>
              <a:ext uri="{FF2B5EF4-FFF2-40B4-BE49-F238E27FC236}">
                <a16:creationId xmlns:a16="http://schemas.microsoft.com/office/drawing/2014/main" id="{4681B488-6738-3355-E6D5-3A9C6C1C58BD}"/>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30757588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2AC4F21-6DF1-BFB6-C3BF-43092391488B}"/>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7D074BFF-F6BC-4FF7-C14A-45E085D68543}"/>
              </a:ext>
            </a:extLst>
          </p:cNvPr>
          <p:cNvPicPr preferRelativeResize="0"/>
          <p:nvPr/>
        </p:nvPicPr>
        <p:blipFill>
          <a:blip r:embed="rId3">
            <a:alphaModFix/>
          </a:blip>
          <a:stretch>
            <a:fillRect/>
          </a:stretch>
        </p:blipFill>
        <p:spPr>
          <a:xfrm>
            <a:off x="-1648" y="0"/>
            <a:ext cx="9397660" cy="5143500"/>
          </a:xfrm>
          <a:prstGeom prst="rect">
            <a:avLst/>
          </a:prstGeom>
          <a:noFill/>
          <a:ln>
            <a:noFill/>
          </a:ln>
        </p:spPr>
      </p:pic>
      <p:sp>
        <p:nvSpPr>
          <p:cNvPr id="3" name="CaixaDeTexto 2">
            <a:extLst>
              <a:ext uri="{FF2B5EF4-FFF2-40B4-BE49-F238E27FC236}">
                <a16:creationId xmlns:a16="http://schemas.microsoft.com/office/drawing/2014/main" id="{7F20978D-5E37-5B76-11E9-F687F48BA40C}"/>
              </a:ext>
            </a:extLst>
          </p:cNvPr>
          <p:cNvSpPr txBox="1"/>
          <p:nvPr/>
        </p:nvSpPr>
        <p:spPr>
          <a:xfrm>
            <a:off x="71503" y="84474"/>
            <a:ext cx="8730973" cy="369332"/>
          </a:xfrm>
          <a:prstGeom prst="rect">
            <a:avLst/>
          </a:prstGeom>
          <a:noFill/>
        </p:spPr>
        <p:txBody>
          <a:bodyPr wrap="square">
            <a:spAutoFit/>
          </a:bodyPr>
          <a:lstStyle/>
          <a:p>
            <a:endParaRPr lang="pt-BR" sz="1800" b="1" dirty="0">
              <a:latin typeface="Rawline regular "/>
            </a:endParaRPr>
          </a:p>
        </p:txBody>
      </p:sp>
      <p:sp>
        <p:nvSpPr>
          <p:cNvPr id="2" name="CaixaDeTexto 1">
            <a:extLst>
              <a:ext uri="{FF2B5EF4-FFF2-40B4-BE49-F238E27FC236}">
                <a16:creationId xmlns:a16="http://schemas.microsoft.com/office/drawing/2014/main" id="{48B67E60-331C-9D0C-76D6-B848673D3F7D}"/>
              </a:ext>
            </a:extLst>
          </p:cNvPr>
          <p:cNvSpPr txBox="1"/>
          <p:nvPr/>
        </p:nvSpPr>
        <p:spPr>
          <a:xfrm>
            <a:off x="27405" y="71382"/>
            <a:ext cx="9045091" cy="324128"/>
          </a:xfrm>
          <a:prstGeom prst="rect">
            <a:avLst/>
          </a:prstGeom>
          <a:noFill/>
        </p:spPr>
        <p:txBody>
          <a:bodyPr wrap="square">
            <a:spAutoFit/>
          </a:bodyPr>
          <a:lstStyle/>
          <a:p>
            <a:pPr marL="685800">
              <a:lnSpc>
                <a:spcPct val="115000"/>
              </a:lnSpc>
              <a:spcAft>
                <a:spcPts val="800"/>
              </a:spcAft>
            </a:pPr>
            <a:r>
              <a:rPr lang="pt-BR" b="1" kern="100" dirty="0">
                <a:solidFill>
                  <a:schemeClr val="accent1">
                    <a:lumMod val="75000"/>
                  </a:schemeClr>
                </a:solidFill>
                <a:effectLst/>
                <a:latin typeface="+mj-lt"/>
                <a:ea typeface="Aptos" panose="020B0004020202020204" pitchFamily="34" charset="0"/>
                <a:cs typeface="Times New Roman" panose="02020603050405020304" pitchFamily="18" charset="0"/>
              </a:rPr>
              <a:t>Instrumentos de Consulta para elaboração deste Conteúdo - FONTES E REFERÊNCAS:</a:t>
            </a:r>
            <a:endParaRPr lang="pt-BR" sz="1600" b="1" kern="100" dirty="0">
              <a:effectLst/>
              <a:latin typeface="Rawline-Regular"/>
              <a:ea typeface="Aptos" panose="020B0004020202020204" pitchFamily="34" charset="0"/>
              <a:cs typeface="Times New Roman" panose="02020603050405020304" pitchFamily="18" charset="0"/>
            </a:endParaRPr>
          </a:p>
        </p:txBody>
      </p:sp>
      <p:sp>
        <p:nvSpPr>
          <p:cNvPr id="7" name="CaixaDeTexto 6">
            <a:extLst>
              <a:ext uri="{FF2B5EF4-FFF2-40B4-BE49-F238E27FC236}">
                <a16:creationId xmlns:a16="http://schemas.microsoft.com/office/drawing/2014/main" id="{2A7D5C4A-AC2E-066D-7965-6E555AED4080}"/>
              </a:ext>
            </a:extLst>
          </p:cNvPr>
          <p:cNvSpPr txBox="1"/>
          <p:nvPr/>
        </p:nvSpPr>
        <p:spPr>
          <a:xfrm>
            <a:off x="169817" y="362927"/>
            <a:ext cx="7947582" cy="3037883"/>
          </a:xfrm>
          <a:prstGeom prst="rect">
            <a:avLst/>
          </a:prstGeom>
          <a:noFill/>
        </p:spPr>
        <p:txBody>
          <a:bodyPr wrap="square">
            <a:spAutoFit/>
          </a:bodyPr>
          <a:lstStyle/>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13. CAVALCANTE, Pedro; PIRES, Roberto Rocha (</a:t>
            </a:r>
            <a:r>
              <a:rPr lang="pt-BR" sz="1100" kern="100" dirty="0" err="1">
                <a:effectLst/>
                <a:latin typeface="+mj-lt"/>
                <a:ea typeface="Aptos" panose="020B0004020202020204" pitchFamily="34" charset="0"/>
                <a:cs typeface="Times New Roman" panose="02020603050405020304" pitchFamily="18" charset="0"/>
              </a:rPr>
              <a:t>orgs</a:t>
            </a:r>
            <a:r>
              <a:rPr lang="pt-BR" sz="1100" kern="100" dirty="0">
                <a:effectLst/>
                <a:latin typeface="+mj-lt"/>
                <a:ea typeface="Aptos" panose="020B0004020202020204" pitchFamily="34" charset="0"/>
                <a:cs typeface="Times New Roman" panose="02020603050405020304" pitchFamily="18" charset="0"/>
              </a:rPr>
              <a:t>.).</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Inovação no Setor Público: Teoria e Prática. Brasília: ENAP, 2022.</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Explora a adoção de tecnologias digitais e processos inteligentes na gestão pública — base conceitual para maturidade digital da frota.</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14. SLOMSKI, Valmor.</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Controladoria e Governança no Setor Público. 2ª ed. São Paulo: Atlas, 2020.</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Fundamenta a importância do controle interno e da prestação de contas na administração pública, em consonância com o TCE-PR.</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15. TCE-PR (Tribunal de Contas do Estado do Paraná).</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Manual de Boas Práticas de Gestão de Frotas Públicas. Curitiba: TCE-PR, 2023.</a:t>
            </a:r>
          </a:p>
          <a:p>
            <a:pPr>
              <a:lnSpc>
                <a:spcPct val="115000"/>
              </a:lnSpc>
              <a:spcAft>
                <a:spcPts val="800"/>
              </a:spcAft>
              <a:buNone/>
            </a:pPr>
            <a:r>
              <a:rPr lang="pt-BR" sz="1100" kern="100" dirty="0">
                <a:effectLst/>
                <a:latin typeface="+mj-lt"/>
                <a:ea typeface="Aptos" panose="020B0004020202020204" pitchFamily="34" charset="0"/>
                <a:cs typeface="Times New Roman" panose="02020603050405020304" pitchFamily="18" charset="0"/>
              </a:rPr>
              <a:t>Documento técnico que orienta diretamente a estrutura de diagnósticos, indicadores e relatórios de frota no Estado.</a:t>
            </a:r>
          </a:p>
        </p:txBody>
      </p:sp>
      <p:sp>
        <p:nvSpPr>
          <p:cNvPr id="5" name="CaixaDeTexto 4">
            <a:extLst>
              <a:ext uri="{FF2B5EF4-FFF2-40B4-BE49-F238E27FC236}">
                <a16:creationId xmlns:a16="http://schemas.microsoft.com/office/drawing/2014/main" id="{E2082A36-2159-B90D-A4E0-B32B58D2AF4C}"/>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Tree>
    <p:extLst>
      <p:ext uri="{BB962C8B-B14F-4D97-AF65-F5344CB8AC3E}">
        <p14:creationId xmlns:p14="http://schemas.microsoft.com/office/powerpoint/2010/main" val="2522436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2CEA4FCF-871C-94A1-C690-AC7FD83A96F6}"/>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A648F925-2910-337B-BF4F-036132D512D3}"/>
              </a:ext>
            </a:extLst>
          </p:cNvPr>
          <p:cNvPicPr preferRelativeResize="0"/>
          <p:nvPr/>
        </p:nvPicPr>
        <p:blipFill>
          <a:blip r:embed="rId3">
            <a:alphaModFix/>
          </a:blip>
          <a:stretch>
            <a:fillRect/>
          </a:stretch>
        </p:blipFill>
        <p:spPr>
          <a:xfrm>
            <a:off x="-1648" y="0"/>
            <a:ext cx="9397660" cy="5143500"/>
          </a:xfrm>
          <a:prstGeom prst="rect">
            <a:avLst/>
          </a:prstGeom>
          <a:noFill/>
          <a:ln>
            <a:noFill/>
          </a:ln>
        </p:spPr>
      </p:pic>
      <p:sp>
        <p:nvSpPr>
          <p:cNvPr id="3" name="CaixaDeTexto 2">
            <a:extLst>
              <a:ext uri="{FF2B5EF4-FFF2-40B4-BE49-F238E27FC236}">
                <a16:creationId xmlns:a16="http://schemas.microsoft.com/office/drawing/2014/main" id="{FCC6F9D2-5910-85D9-322B-3D19C3F276BC}"/>
              </a:ext>
            </a:extLst>
          </p:cNvPr>
          <p:cNvSpPr txBox="1"/>
          <p:nvPr/>
        </p:nvSpPr>
        <p:spPr>
          <a:xfrm>
            <a:off x="71503" y="84474"/>
            <a:ext cx="8730973" cy="369332"/>
          </a:xfrm>
          <a:prstGeom prst="rect">
            <a:avLst/>
          </a:prstGeom>
          <a:noFill/>
        </p:spPr>
        <p:txBody>
          <a:bodyPr wrap="square">
            <a:spAutoFit/>
          </a:bodyPr>
          <a:lstStyle/>
          <a:p>
            <a:endParaRPr lang="pt-BR" sz="1800" b="1" dirty="0">
              <a:latin typeface="Rawline regular "/>
            </a:endParaRPr>
          </a:p>
        </p:txBody>
      </p:sp>
      <p:sp>
        <p:nvSpPr>
          <p:cNvPr id="2" name="CaixaDeTexto 1">
            <a:extLst>
              <a:ext uri="{FF2B5EF4-FFF2-40B4-BE49-F238E27FC236}">
                <a16:creationId xmlns:a16="http://schemas.microsoft.com/office/drawing/2014/main" id="{AD7439E4-D91D-5650-F132-D4B1E1E88963}"/>
              </a:ext>
            </a:extLst>
          </p:cNvPr>
          <p:cNvSpPr txBox="1"/>
          <p:nvPr/>
        </p:nvSpPr>
        <p:spPr>
          <a:xfrm>
            <a:off x="12357" y="497618"/>
            <a:ext cx="6937083" cy="3040448"/>
          </a:xfrm>
          <a:prstGeom prst="rect">
            <a:avLst/>
          </a:prstGeom>
          <a:noFill/>
        </p:spPr>
        <p:txBody>
          <a:bodyPr wrap="square">
            <a:spAutoFit/>
          </a:bodyPr>
          <a:lstStyle/>
          <a:p>
            <a:r>
              <a:rPr lang="pt-BR" sz="1000" dirty="0">
                <a:latin typeface="+mj-lt"/>
              </a:rPr>
              <a:t>Lei nº 14.133/2021 – Nova Lei de Licitações e Contratos</a:t>
            </a:r>
          </a:p>
          <a:p>
            <a:r>
              <a:rPr lang="pt-BR" sz="1000" dirty="0">
                <a:latin typeface="+mj-lt"/>
              </a:rPr>
              <a:t>TCU – Guias de Governança de TI e Auditoria com Análise de Dados</a:t>
            </a:r>
          </a:p>
          <a:p>
            <a:r>
              <a:rPr lang="pt-BR" sz="1000" dirty="0">
                <a:latin typeface="+mj-lt"/>
              </a:rPr>
              <a:t>Tribunal de Contas do Paraná (TCE-PR) – Boletins Técnicos sobre uso de IA</a:t>
            </a:r>
          </a:p>
          <a:p>
            <a:r>
              <a:rPr lang="pt-BR" sz="1000" dirty="0">
                <a:latin typeface="+mj-lt"/>
              </a:rPr>
              <a:t>OCDE – </a:t>
            </a:r>
            <a:r>
              <a:rPr lang="pt-BR" sz="1000" dirty="0" err="1">
                <a:latin typeface="+mj-lt"/>
              </a:rPr>
              <a:t>Public</a:t>
            </a:r>
            <a:r>
              <a:rPr lang="pt-BR" sz="1000" dirty="0">
                <a:latin typeface="+mj-lt"/>
              </a:rPr>
              <a:t> Sector </a:t>
            </a:r>
            <a:r>
              <a:rPr lang="pt-BR" sz="1000" dirty="0" err="1">
                <a:latin typeface="+mj-lt"/>
              </a:rPr>
              <a:t>Innovation</a:t>
            </a:r>
            <a:r>
              <a:rPr lang="pt-BR" sz="1000" dirty="0">
                <a:latin typeface="+mj-lt"/>
              </a:rPr>
              <a:t> Toolkit</a:t>
            </a:r>
          </a:p>
          <a:p>
            <a:r>
              <a:rPr lang="pt-BR" sz="1000" dirty="0">
                <a:latin typeface="+mj-lt"/>
              </a:rPr>
              <a:t>Microsoft, Google e IBM – Documentação de IA aplicada ao setor público</a:t>
            </a:r>
          </a:p>
          <a:p>
            <a:r>
              <a:rPr lang="pt-BR" sz="1000" dirty="0">
                <a:latin typeface="+mj-lt"/>
              </a:rPr>
              <a:t>MANZONI, J. F. “Governança Pública com IA: estratégias e controles”. Revista GP, 2023</a:t>
            </a:r>
          </a:p>
          <a:p>
            <a:r>
              <a:rPr lang="pt-BR" sz="1000" dirty="0">
                <a:latin typeface="+mj-lt"/>
              </a:rPr>
              <a:t>SANTOS, A. “Inteligência Artificial no Setor Público: desafios e oportunidades”. ENAP, 2024</a:t>
            </a:r>
          </a:p>
          <a:p>
            <a:r>
              <a:rPr lang="pt-BR" sz="1000" kern="100" dirty="0">
                <a:effectLst/>
                <a:latin typeface="+mj-lt"/>
                <a:ea typeface="Aptos" panose="020B0004020202020204" pitchFamily="34" charset="0"/>
                <a:cs typeface="Times New Roman" panose="02020603050405020304" pitchFamily="18" charset="0"/>
              </a:rPr>
              <a:t>SIM-AM — Portal TCE-PR (página oficial do sistema e notas).</a:t>
            </a:r>
          </a:p>
          <a:p>
            <a:r>
              <a:rPr lang="pt-BR" sz="1000" kern="100" dirty="0">
                <a:effectLst/>
                <a:latin typeface="+mj-lt"/>
                <a:ea typeface="Aptos" panose="020B0004020202020204" pitchFamily="34" charset="0"/>
                <a:cs typeface="Times New Roman" panose="02020603050405020304" pitchFamily="18" charset="0"/>
              </a:rPr>
              <a:t>Resolução TCE-PR 28/2011 / SIT (padrões de prestação de contas, digitalização).</a:t>
            </a:r>
          </a:p>
          <a:p>
            <a:r>
              <a:rPr lang="pt-BR" sz="1000" kern="100" dirty="0">
                <a:effectLst/>
                <a:latin typeface="+mj-lt"/>
                <a:ea typeface="Aptos" panose="020B0004020202020204" pitchFamily="34" charset="0"/>
                <a:cs typeface="Times New Roman" panose="02020603050405020304" pitchFamily="18" charset="0"/>
              </a:rPr>
              <a:t>Lei 14.129/2021 — Governo Digital (princípios e instrumentos).</a:t>
            </a:r>
          </a:p>
          <a:p>
            <a:r>
              <a:rPr lang="pt-BR" sz="1000" kern="100" dirty="0">
                <a:effectLst/>
                <a:latin typeface="+mj-lt"/>
                <a:ea typeface="Aptos" panose="020B0004020202020204" pitchFamily="34" charset="0"/>
                <a:cs typeface="Times New Roman" panose="02020603050405020304" pitchFamily="18" charset="0"/>
              </a:rPr>
              <a:t>Lei 14.063/2020 — Assinaturas Eletrônicas (classificação e validade).</a:t>
            </a:r>
          </a:p>
          <a:p>
            <a:r>
              <a:rPr lang="pt-BR" sz="1000" kern="100" dirty="0">
                <a:effectLst/>
                <a:latin typeface="+mj-lt"/>
                <a:ea typeface="Aptos" panose="020B0004020202020204" pitchFamily="34" charset="0"/>
                <a:cs typeface="Times New Roman" panose="02020603050405020304" pitchFamily="18" charset="0"/>
              </a:rPr>
              <a:t>TCE-PR — Jurisprudência de frota/combustível (ex.: São Jorge do Patrocínio; Cantagalo; SIM-AM e responsabilidade).  </a:t>
            </a:r>
          </a:p>
          <a:p>
            <a:r>
              <a:rPr lang="pt-BR" sz="1000" kern="100" dirty="0">
                <a:effectLst/>
                <a:latin typeface="+mj-lt"/>
                <a:ea typeface="Aptos" panose="020B0004020202020204" pitchFamily="34" charset="0"/>
                <a:cs typeface="Times New Roman" panose="02020603050405020304" pitchFamily="18" charset="0"/>
              </a:rPr>
              <a:t>TCU — Jurisprudência de frota/abastecimento/gerenciamento (ex.: 441/2018; 718/2024; 281/2012).</a:t>
            </a:r>
          </a:p>
          <a:p>
            <a:r>
              <a:rPr lang="pt-BR" sz="1000" kern="100" dirty="0">
                <a:ea typeface="Aptos" panose="020B0004020202020204" pitchFamily="34" charset="0"/>
                <a:cs typeface="Times New Roman" panose="02020603050405020304" pitchFamily="18" charset="0"/>
              </a:rPr>
              <a:t>SIM-AM — Portal TCE-PR BRASIL. Lei nº 14.133, de 1º de abril de 2021. Nova Lei de Licitações e Contratos.</a:t>
            </a:r>
            <a:br>
              <a:rPr lang="pt-BR" sz="1000" kern="100" dirty="0">
                <a:ea typeface="Aptos" panose="020B0004020202020204" pitchFamily="34" charset="0"/>
                <a:cs typeface="Times New Roman" panose="02020603050405020304" pitchFamily="18" charset="0"/>
              </a:rPr>
            </a:br>
            <a:r>
              <a:rPr lang="pt-BR" sz="1000" kern="100" dirty="0">
                <a:ea typeface="Aptos" panose="020B0004020202020204" pitchFamily="34" charset="0"/>
                <a:cs typeface="Times New Roman" panose="02020603050405020304" pitchFamily="18" charset="0"/>
              </a:rPr>
              <a:t>BRASIL. Lei nº 4.320, de 17 de março de 1964. Estatui normas gerais de direito financeiro.</a:t>
            </a:r>
            <a:br>
              <a:rPr lang="pt-BR" sz="1000" kern="100" dirty="0">
                <a:ea typeface="Aptos" panose="020B0004020202020204" pitchFamily="34" charset="0"/>
                <a:cs typeface="Times New Roman" panose="02020603050405020304" pitchFamily="18" charset="0"/>
              </a:rPr>
            </a:br>
            <a:r>
              <a:rPr lang="pt-BR" sz="1000" kern="100" dirty="0">
                <a:ea typeface="Aptos" panose="020B0004020202020204" pitchFamily="34" charset="0"/>
                <a:cs typeface="Times New Roman" panose="02020603050405020304" pitchFamily="18" charset="0"/>
              </a:rPr>
              <a:t>TRIBUNAL DE CONTAS DA UNIÃO. Acórdãos nº 865/2025, nº 174/2025, nº 2030/2020.</a:t>
            </a:r>
            <a:br>
              <a:rPr lang="pt-BR" sz="1000" kern="100" dirty="0">
                <a:ea typeface="Aptos" panose="020B0004020202020204" pitchFamily="34" charset="0"/>
                <a:cs typeface="Times New Roman" panose="02020603050405020304" pitchFamily="18" charset="0"/>
              </a:rPr>
            </a:br>
            <a:r>
              <a:rPr lang="pt-BR" sz="1000" kern="100" dirty="0">
                <a:ea typeface="Aptos" panose="020B0004020202020204" pitchFamily="34" charset="0"/>
                <a:cs typeface="Times New Roman" panose="02020603050405020304" pitchFamily="18" charset="0"/>
              </a:rPr>
              <a:t>TRIBUNAL DE CONTAS DO ESTADO DO PARANÁ. Acórdãos nº 663/2025, nº 517/2025, nº 516/2025, nº 529/2025.</a:t>
            </a:r>
            <a:br>
              <a:rPr lang="pt-BR" sz="1000" kern="100" dirty="0">
                <a:ea typeface="Aptos" panose="020B0004020202020204" pitchFamily="34" charset="0"/>
                <a:cs typeface="Times New Roman" panose="02020603050405020304" pitchFamily="18" charset="0"/>
              </a:rPr>
            </a:br>
            <a:r>
              <a:rPr lang="pt-BR" sz="1000" kern="100" dirty="0">
                <a:ea typeface="Aptos" panose="020B0004020202020204" pitchFamily="34" charset="0"/>
                <a:cs typeface="Times New Roman" panose="02020603050405020304" pitchFamily="18" charset="0"/>
              </a:rPr>
              <a:t>Decreto nº 10.332/2020 – Estratégia de Governo Digital.</a:t>
            </a:r>
            <a:endParaRPr lang="pt-BR" sz="1000" kern="100" dirty="0">
              <a:effectLst/>
              <a:latin typeface="+mj-lt"/>
              <a:ea typeface="Aptos" panose="020B0004020202020204" pitchFamily="34" charset="0"/>
              <a:cs typeface="Times New Roman" panose="02020603050405020304" pitchFamily="18" charset="0"/>
            </a:endParaRPr>
          </a:p>
          <a:p>
            <a:pPr marL="685800">
              <a:lnSpc>
                <a:spcPct val="115000"/>
              </a:lnSpc>
              <a:spcAft>
                <a:spcPts val="800"/>
              </a:spcAft>
            </a:pPr>
            <a:endParaRPr lang="pt-BR" sz="1100" u="sng" dirty="0">
              <a:latin typeface="+mn-lt"/>
            </a:endParaRPr>
          </a:p>
        </p:txBody>
      </p:sp>
      <p:sp>
        <p:nvSpPr>
          <p:cNvPr id="5" name="CaixaDeTexto 4">
            <a:extLst>
              <a:ext uri="{FF2B5EF4-FFF2-40B4-BE49-F238E27FC236}">
                <a16:creationId xmlns:a16="http://schemas.microsoft.com/office/drawing/2014/main" id="{44C5B1C8-AD03-6359-222A-B5535BFCBC90}"/>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4" name="CaixaDeTexto 3">
            <a:extLst>
              <a:ext uri="{FF2B5EF4-FFF2-40B4-BE49-F238E27FC236}">
                <a16:creationId xmlns:a16="http://schemas.microsoft.com/office/drawing/2014/main" id="{13BFD080-5D75-0C80-4DD6-0C7092B2B3ED}"/>
              </a:ext>
            </a:extLst>
          </p:cNvPr>
          <p:cNvSpPr txBox="1"/>
          <p:nvPr/>
        </p:nvSpPr>
        <p:spPr>
          <a:xfrm>
            <a:off x="27405" y="71382"/>
            <a:ext cx="9045091" cy="324128"/>
          </a:xfrm>
          <a:prstGeom prst="rect">
            <a:avLst/>
          </a:prstGeom>
          <a:noFill/>
        </p:spPr>
        <p:txBody>
          <a:bodyPr wrap="square">
            <a:spAutoFit/>
          </a:bodyPr>
          <a:lstStyle/>
          <a:p>
            <a:pPr marL="685800">
              <a:lnSpc>
                <a:spcPct val="115000"/>
              </a:lnSpc>
              <a:spcAft>
                <a:spcPts val="800"/>
              </a:spcAft>
            </a:pPr>
            <a:r>
              <a:rPr lang="pt-BR" b="1" kern="100" dirty="0">
                <a:solidFill>
                  <a:schemeClr val="accent1">
                    <a:lumMod val="75000"/>
                  </a:schemeClr>
                </a:solidFill>
                <a:effectLst/>
                <a:latin typeface="+mj-lt"/>
                <a:ea typeface="Aptos" panose="020B0004020202020204" pitchFamily="34" charset="0"/>
                <a:cs typeface="Times New Roman" panose="02020603050405020304" pitchFamily="18" charset="0"/>
              </a:rPr>
              <a:t>Instrumentos de Consulta para elaboração deste Conteúdo - FONTES E REFERÊNCAS:</a:t>
            </a:r>
            <a:endParaRPr lang="pt-BR" sz="1600" b="1" kern="100" dirty="0">
              <a:effectLst/>
              <a:latin typeface="Rawline-Regular"/>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1740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4559E563-3300-962D-AF2B-3A3921FD009A}"/>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51A9BC5D-1303-6603-B597-359EB06B2628}"/>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BEE36808-FB28-6AB9-DC7A-12AECB454CCA}"/>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6CA68575-12BA-35ED-4807-11E08294E383}"/>
              </a:ext>
            </a:extLst>
          </p:cNvPr>
          <p:cNvSpPr txBox="1"/>
          <p:nvPr/>
        </p:nvSpPr>
        <p:spPr>
          <a:xfrm>
            <a:off x="57912" y="83856"/>
            <a:ext cx="7342632" cy="369332"/>
          </a:xfrm>
          <a:prstGeom prst="rect">
            <a:avLst/>
          </a:prstGeom>
          <a:noFill/>
        </p:spPr>
        <p:txBody>
          <a:bodyPr wrap="square">
            <a:spAutoFit/>
          </a:bodyPr>
          <a:lstStyle/>
          <a:p>
            <a:r>
              <a:rPr lang="en-US" sz="1800" b="1" dirty="0">
                <a:solidFill>
                  <a:srgbClr val="365F91"/>
                </a:solidFill>
                <a:latin typeface="Calibri" panose="020F0502020204030204" pitchFamily="34" charset="0"/>
                <a:ea typeface="MS Gothic" panose="020B0609070205080204" pitchFamily="49" charset="-128"/>
                <a:cs typeface="Times New Roman" panose="02020603050405020304" pitchFamily="18" charset="0"/>
              </a:rPr>
              <a:t>1️⃣</a:t>
            </a:r>
            <a:r>
              <a:rPr lang="pt-BR" sz="1800" b="1" dirty="0"/>
              <a:t> </a:t>
            </a:r>
            <a:r>
              <a:rPr lang="pt-BR" sz="1800" b="1" dirty="0">
                <a:solidFill>
                  <a:srgbClr val="365F91"/>
                </a:solidFill>
                <a:ea typeface="MS Gothic" panose="020B0609070205080204" pitchFamily="49" charset="-128"/>
                <a:cs typeface="Times New Roman" panose="02020603050405020304" pitchFamily="18" charset="0"/>
              </a:rPr>
              <a:t>Campos obrigatórios, rastreamento e automação</a:t>
            </a:r>
          </a:p>
        </p:txBody>
      </p:sp>
      <p:sp>
        <p:nvSpPr>
          <p:cNvPr id="3" name="CaixaDeTexto 2">
            <a:extLst>
              <a:ext uri="{FF2B5EF4-FFF2-40B4-BE49-F238E27FC236}">
                <a16:creationId xmlns:a16="http://schemas.microsoft.com/office/drawing/2014/main" id="{C7F257C5-AA0A-9B66-7F2D-53A62921A52F}"/>
              </a:ext>
            </a:extLst>
          </p:cNvPr>
          <p:cNvSpPr txBox="1"/>
          <p:nvPr/>
        </p:nvSpPr>
        <p:spPr>
          <a:xfrm>
            <a:off x="36576" y="467564"/>
            <a:ext cx="8241792" cy="964880"/>
          </a:xfrm>
          <a:prstGeom prst="rect">
            <a:avLst/>
          </a:prstGeom>
          <a:noFill/>
        </p:spPr>
        <p:txBody>
          <a:bodyPr wrap="square">
            <a:spAutoFit/>
          </a:bodyPr>
          <a:lstStyle/>
          <a:p>
            <a:pPr algn="just">
              <a:lnSpc>
                <a:spcPct val="115000"/>
              </a:lnSpc>
              <a:spcBef>
                <a:spcPts val="1000"/>
              </a:spcBef>
              <a:buNone/>
            </a:pPr>
            <a:r>
              <a:rPr lang="en-US" sz="1800" b="1" dirty="0">
                <a:solidFill>
                  <a:srgbClr val="4F81BD"/>
                </a:solidFill>
                <a:ea typeface="MS Gothic" panose="020B0609070205080204" pitchFamily="49" charset="-128"/>
                <a:cs typeface="Times New Roman" panose="02020603050405020304" pitchFamily="18" charset="0"/>
              </a:rPr>
              <a:t>📚 Base Legal:</a:t>
            </a:r>
            <a:endParaRPr lang="pt-BR" sz="1800" b="1" dirty="0">
              <a:solidFill>
                <a:srgbClr val="4F81BD"/>
              </a:solidFill>
              <a:ea typeface="MS Gothic" panose="020B0609070205080204" pitchFamily="49" charset="-128"/>
              <a:cs typeface="Times New Roman" panose="02020603050405020304" pitchFamily="18" charset="0"/>
            </a:endParaRPr>
          </a:p>
          <a:p>
            <a:r>
              <a:rPr lang="pt-BR" sz="1800" b="1" dirty="0">
                <a:hlinkClick r:id="rId4"/>
              </a:rPr>
              <a:t>Normas do TCE-PR/SIM-AM</a:t>
            </a:r>
            <a:r>
              <a:rPr lang="pt-BR" sz="1800" b="1" dirty="0"/>
              <a:t> – exigem relatórios de quilometragem, consumo e vinculação ao contrato.</a:t>
            </a:r>
            <a:endParaRPr lang="pt-BR" sz="1800" b="1" dirty="0">
              <a:solidFill>
                <a:srgbClr val="365F91"/>
              </a:solidFill>
              <a:latin typeface="+mj-lt"/>
              <a:ea typeface="MS Gothic" panose="020B0609070205080204" pitchFamily="49" charset="-128"/>
              <a:cs typeface="Times New Roman" panose="02020603050405020304" pitchFamily="18" charset="0"/>
            </a:endParaRPr>
          </a:p>
        </p:txBody>
      </p:sp>
      <p:pic>
        <p:nvPicPr>
          <p:cNvPr id="5" name="Imagem 4">
            <a:hlinkClick r:id="rId5"/>
            <a:extLst>
              <a:ext uri="{FF2B5EF4-FFF2-40B4-BE49-F238E27FC236}">
                <a16:creationId xmlns:a16="http://schemas.microsoft.com/office/drawing/2014/main" id="{FA91BCD3-4E58-A4FE-2593-73E71924899D}"/>
              </a:ext>
            </a:extLst>
          </p:cNvPr>
          <p:cNvPicPr>
            <a:picLocks noChangeAspect="1"/>
          </p:cNvPicPr>
          <p:nvPr/>
        </p:nvPicPr>
        <p:blipFill>
          <a:blip r:embed="rId6"/>
          <a:stretch>
            <a:fillRect/>
          </a:stretch>
        </p:blipFill>
        <p:spPr>
          <a:xfrm>
            <a:off x="258272" y="2239517"/>
            <a:ext cx="3057952" cy="647790"/>
          </a:xfrm>
          <a:prstGeom prst="rect">
            <a:avLst/>
          </a:prstGeom>
        </p:spPr>
      </p:pic>
      <p:pic>
        <p:nvPicPr>
          <p:cNvPr id="8" name="Imagem 7">
            <a:hlinkClick r:id="rId4"/>
            <a:extLst>
              <a:ext uri="{FF2B5EF4-FFF2-40B4-BE49-F238E27FC236}">
                <a16:creationId xmlns:a16="http://schemas.microsoft.com/office/drawing/2014/main" id="{A645C7AB-1158-CC58-F9A6-31DABF711654}"/>
              </a:ext>
            </a:extLst>
          </p:cNvPr>
          <p:cNvPicPr>
            <a:picLocks noChangeAspect="1"/>
          </p:cNvPicPr>
          <p:nvPr/>
        </p:nvPicPr>
        <p:blipFill>
          <a:blip r:embed="rId7"/>
          <a:stretch>
            <a:fillRect/>
          </a:stretch>
        </p:blipFill>
        <p:spPr>
          <a:xfrm>
            <a:off x="3938017" y="1457107"/>
            <a:ext cx="3645408" cy="2783784"/>
          </a:xfrm>
          <a:prstGeom prst="rect">
            <a:avLst/>
          </a:prstGeom>
        </p:spPr>
      </p:pic>
    </p:spTree>
    <p:extLst>
      <p:ext uri="{BB962C8B-B14F-4D97-AF65-F5344CB8AC3E}">
        <p14:creationId xmlns:p14="http://schemas.microsoft.com/office/powerpoint/2010/main" val="282364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BFA980FB-F3A1-F605-616E-C99B71C9C426}"/>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36EEDAB4-6A6E-080C-97A2-E9434E989847}"/>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C13CBDFA-FCA9-878B-C33D-2E207F6C7B00}"/>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CE3489C8-9E93-2D8B-FAC6-27041711CA29}"/>
              </a:ext>
            </a:extLst>
          </p:cNvPr>
          <p:cNvSpPr txBox="1"/>
          <p:nvPr/>
        </p:nvSpPr>
        <p:spPr>
          <a:xfrm>
            <a:off x="57912" y="83856"/>
            <a:ext cx="7342632" cy="369332"/>
          </a:xfrm>
          <a:prstGeom prst="rect">
            <a:avLst/>
          </a:prstGeom>
          <a:noFill/>
        </p:spPr>
        <p:txBody>
          <a:bodyPr wrap="square">
            <a:spAutoFit/>
          </a:bodyPr>
          <a:lstStyle/>
          <a:p>
            <a:r>
              <a:rPr lang="en-US" sz="1800" b="1" dirty="0">
                <a:solidFill>
                  <a:srgbClr val="365F91"/>
                </a:solidFill>
                <a:latin typeface="Calibri" panose="020F0502020204030204" pitchFamily="34" charset="0"/>
                <a:ea typeface="MS Gothic" panose="020B0609070205080204" pitchFamily="49" charset="-128"/>
                <a:cs typeface="Times New Roman" panose="02020603050405020304" pitchFamily="18" charset="0"/>
              </a:rPr>
              <a:t>1️⃣</a:t>
            </a:r>
            <a:r>
              <a:rPr lang="pt-BR" sz="1800" b="1" dirty="0"/>
              <a:t> </a:t>
            </a:r>
            <a:r>
              <a:rPr lang="pt-BR" sz="1800" b="1" dirty="0">
                <a:solidFill>
                  <a:srgbClr val="365F91"/>
                </a:solidFill>
                <a:latin typeface="+mj-lt"/>
                <a:ea typeface="MS Gothic" panose="020B0609070205080204" pitchFamily="49" charset="-128"/>
                <a:cs typeface="Times New Roman" panose="02020603050405020304" pitchFamily="18" charset="0"/>
              </a:rPr>
              <a:t>Campos obrigatórios, rastreamento e automação</a:t>
            </a:r>
          </a:p>
        </p:txBody>
      </p:sp>
      <p:sp>
        <p:nvSpPr>
          <p:cNvPr id="7" name="CaixaDeTexto 6">
            <a:extLst>
              <a:ext uri="{FF2B5EF4-FFF2-40B4-BE49-F238E27FC236}">
                <a16:creationId xmlns:a16="http://schemas.microsoft.com/office/drawing/2014/main" id="{00473D65-C6D6-6058-2F39-72F8BC5CF61A}"/>
              </a:ext>
            </a:extLst>
          </p:cNvPr>
          <p:cNvSpPr txBox="1"/>
          <p:nvPr/>
        </p:nvSpPr>
        <p:spPr>
          <a:xfrm>
            <a:off x="33528" y="424693"/>
            <a:ext cx="8001000" cy="2635145"/>
          </a:xfrm>
          <a:prstGeom prst="rect">
            <a:avLst/>
          </a:prstGeom>
          <a:noFill/>
        </p:spPr>
        <p:txBody>
          <a:bodyPr wrap="square">
            <a:spAutoFit/>
          </a:bodyPr>
          <a:lstStyle/>
          <a:p>
            <a:pPr algn="just">
              <a:lnSpc>
                <a:spcPct val="115000"/>
              </a:lnSpc>
              <a:spcBef>
                <a:spcPts val="1000"/>
              </a:spcBef>
              <a:buNone/>
            </a:pPr>
            <a:r>
              <a:rPr lang="en-US" sz="1800" b="1" dirty="0">
                <a:solidFill>
                  <a:srgbClr val="4F81BD"/>
                </a:solidFill>
                <a:ea typeface="MS Gothic" panose="020B0609070205080204" pitchFamily="49" charset="-128"/>
                <a:cs typeface="Times New Roman" panose="02020603050405020304" pitchFamily="18" charset="0"/>
              </a:rPr>
              <a:t>⚠️ </a:t>
            </a:r>
            <a:r>
              <a:rPr lang="en-US" sz="1800" b="1" dirty="0" err="1">
                <a:solidFill>
                  <a:srgbClr val="4F81BD"/>
                </a:solidFill>
                <a:ea typeface="MS Gothic" panose="020B0609070205080204" pitchFamily="49" charset="-128"/>
                <a:cs typeface="Times New Roman" panose="02020603050405020304" pitchFamily="18" charset="0"/>
              </a:rPr>
              <a:t>Riscos</a:t>
            </a:r>
            <a:r>
              <a:rPr lang="en-US" sz="1800" b="1" dirty="0">
                <a:solidFill>
                  <a:srgbClr val="4F81BD"/>
                </a:solidFill>
                <a:ea typeface="MS Gothic" panose="020B0609070205080204" pitchFamily="49" charset="-128"/>
                <a:cs typeface="Times New Roman" panose="02020603050405020304" pitchFamily="18" charset="0"/>
              </a:rPr>
              <a:t>:</a:t>
            </a:r>
          </a:p>
          <a:p>
            <a:pPr marL="285750" indent="-285750">
              <a:buFont typeface="Courier New" panose="02070309020205020404" pitchFamily="49" charset="0"/>
              <a:buChar char="o"/>
            </a:pPr>
            <a:r>
              <a:rPr lang="pt-BR" sz="1700" b="1" dirty="0">
                <a:latin typeface="+mj-lt"/>
              </a:rPr>
              <a:t>Campos em branco, dados retroativos ou divergentes com notas fiscais/abastecimento;</a:t>
            </a:r>
          </a:p>
          <a:p>
            <a:pPr marL="285750" indent="-285750">
              <a:buFont typeface="Courier New" panose="02070309020205020404" pitchFamily="49" charset="0"/>
              <a:buChar char="o"/>
            </a:pPr>
            <a:r>
              <a:rPr lang="pt-BR" sz="1700" b="1" dirty="0">
                <a:latin typeface="+mj-lt"/>
              </a:rPr>
              <a:t>Omissão do envio ao SIM-AM;</a:t>
            </a:r>
          </a:p>
          <a:p>
            <a:pPr marL="285750" indent="-285750">
              <a:buFont typeface="Courier New" panose="02070309020205020404" pitchFamily="49" charset="0"/>
              <a:buChar char="o"/>
            </a:pPr>
            <a:r>
              <a:rPr lang="pt-BR" sz="1700" b="1" dirty="0">
                <a:latin typeface="+mj-lt"/>
              </a:rPr>
              <a:t>Falta de trilha de auditoria (sem histórico de edição/usuário);</a:t>
            </a:r>
            <a:endParaRPr lang="pt-BR" sz="1700" b="1" dirty="0">
              <a:solidFill>
                <a:srgbClr val="4F81BD"/>
              </a:solidFill>
              <a:latin typeface="+mj-lt"/>
              <a:ea typeface="MS Gothic" panose="020B0609070205080204" pitchFamily="49" charset="-128"/>
              <a:cs typeface="Times New Roman" panose="02020603050405020304" pitchFamily="18" charset="0"/>
            </a:endParaRPr>
          </a:p>
          <a:p>
            <a:pPr marL="285750" indent="-285750">
              <a:lnSpc>
                <a:spcPct val="115000"/>
              </a:lnSpc>
              <a:buFont typeface="Courier New" panose="02070309020205020404" pitchFamily="49" charset="0"/>
              <a:buChar char="o"/>
            </a:pPr>
            <a:r>
              <a:rPr lang="pt-BR" sz="1700" b="1" kern="100" dirty="0">
                <a:effectLst/>
                <a:latin typeface="+mj-lt"/>
                <a:ea typeface="Aptos" panose="020B0004020202020204" pitchFamily="34" charset="0"/>
                <a:cs typeface="Times New Roman" panose="02020603050405020304" pitchFamily="18" charset="0"/>
              </a:rPr>
              <a:t>Preenchimento incompleto compromete auditoria e gera achados de não </a:t>
            </a:r>
            <a:r>
              <a:rPr lang="pt-BR" sz="1700" b="1" dirty="0">
                <a:latin typeface="+mj-lt"/>
              </a:rPr>
              <a:t>conformidade pelo TCE;</a:t>
            </a:r>
          </a:p>
          <a:p>
            <a:pPr marL="285750" indent="-285750">
              <a:lnSpc>
                <a:spcPct val="115000"/>
              </a:lnSpc>
              <a:buFont typeface="Courier New" panose="02070309020205020404" pitchFamily="49" charset="0"/>
              <a:buChar char="o"/>
            </a:pPr>
            <a:r>
              <a:rPr lang="pt-BR" sz="1700" b="1" dirty="0">
                <a:latin typeface="+mj-lt"/>
              </a:rPr>
              <a:t>Ausência de rastreamento pode ocultar uso indevido de veículos oficiais;</a:t>
            </a:r>
          </a:p>
        </p:txBody>
      </p:sp>
      <p:sp>
        <p:nvSpPr>
          <p:cNvPr id="9" name="CaixaDeTexto 8">
            <a:extLst>
              <a:ext uri="{FF2B5EF4-FFF2-40B4-BE49-F238E27FC236}">
                <a16:creationId xmlns:a16="http://schemas.microsoft.com/office/drawing/2014/main" id="{CBD367B3-8953-066D-5AEB-A695231BC456}"/>
              </a:ext>
            </a:extLst>
          </p:cNvPr>
          <p:cNvSpPr txBox="1"/>
          <p:nvPr/>
        </p:nvSpPr>
        <p:spPr>
          <a:xfrm>
            <a:off x="33528" y="2986006"/>
            <a:ext cx="8086344" cy="1286378"/>
          </a:xfrm>
          <a:prstGeom prst="rect">
            <a:avLst/>
          </a:prstGeom>
          <a:noFill/>
        </p:spPr>
        <p:txBody>
          <a:bodyPr wrap="square">
            <a:spAutoFit/>
          </a:bodyPr>
          <a:lstStyle/>
          <a:p>
            <a:pPr>
              <a:lnSpc>
                <a:spcPct val="115000"/>
              </a:lnSpc>
              <a:spcAft>
                <a:spcPts val="800"/>
              </a:spcAft>
              <a:buNone/>
            </a:pPr>
            <a:r>
              <a:rPr lang="pt-BR" sz="1700" b="1" dirty="0">
                <a:latin typeface="+mj-lt"/>
              </a:rPr>
              <a:t>📌 </a:t>
            </a:r>
            <a:r>
              <a:rPr lang="en-US" sz="1700" b="1" dirty="0" err="1">
                <a:solidFill>
                  <a:srgbClr val="4F81BD"/>
                </a:solidFill>
                <a:latin typeface="+mj-lt"/>
                <a:ea typeface="MS Gothic" panose="020B0609070205080204" pitchFamily="49" charset="-128"/>
                <a:cs typeface="Times New Roman" panose="02020603050405020304" pitchFamily="18" charset="0"/>
              </a:rPr>
              <a:t>Exemplo</a:t>
            </a:r>
            <a:r>
              <a:rPr lang="en-US" sz="1700" b="1" dirty="0">
                <a:solidFill>
                  <a:srgbClr val="4F81BD"/>
                </a:solidFill>
                <a:latin typeface="+mj-lt"/>
                <a:ea typeface="MS Gothic" panose="020B0609070205080204" pitchFamily="49" charset="-128"/>
                <a:cs typeface="Times New Roman" panose="02020603050405020304" pitchFamily="18" charset="0"/>
              </a:rPr>
              <a:t> </a:t>
            </a:r>
            <a:r>
              <a:rPr lang="en-US" sz="1700" b="1" dirty="0" err="1">
                <a:solidFill>
                  <a:srgbClr val="4F81BD"/>
                </a:solidFill>
                <a:latin typeface="+mj-lt"/>
                <a:ea typeface="MS Gothic" panose="020B0609070205080204" pitchFamily="49" charset="-128"/>
                <a:cs typeface="Times New Roman" panose="02020603050405020304" pitchFamily="18" charset="0"/>
              </a:rPr>
              <a:t>Prático</a:t>
            </a:r>
            <a:r>
              <a:rPr lang="en-US" sz="1700" b="1" dirty="0">
                <a:solidFill>
                  <a:srgbClr val="4F81BD"/>
                </a:solidFill>
                <a:latin typeface="+mj-lt"/>
                <a:ea typeface="MS Gothic" panose="020B0609070205080204" pitchFamily="49" charset="-128"/>
                <a:cs typeface="Times New Roman" panose="02020603050405020304" pitchFamily="18" charset="0"/>
              </a:rPr>
              <a:t>: </a:t>
            </a:r>
            <a:r>
              <a:rPr lang="pt-BR" sz="1700" b="1" kern="100" dirty="0">
                <a:effectLst/>
                <a:latin typeface="+mj-lt"/>
                <a:ea typeface="Aptos" panose="020B0004020202020204" pitchFamily="34" charset="0"/>
                <a:cs typeface="Times New Roman" panose="02020603050405020304" pitchFamily="18" charset="0"/>
              </a:rPr>
              <a:t>Um município paranaense implantou um sistema que só permite fechar o diário se todos os campos obrigatórios forem preenchidos. Resultado: em 6 meses, zeraram-se os relatórios incompletos, evitando glosas de combustível</a:t>
            </a:r>
            <a:r>
              <a:rPr lang="pt-BR" sz="1800" b="1" kern="100" dirty="0">
                <a:effectLst/>
                <a:latin typeface="+mj-lt"/>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86277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6BD0931-C1F7-65DB-C246-C5301C27A818}"/>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2687641C-7AD4-5788-1BAD-EED42F557B8F}"/>
              </a:ext>
            </a:extLst>
          </p:cNvPr>
          <p:cNvPicPr preferRelativeResize="0"/>
          <p:nvPr/>
        </p:nvPicPr>
        <p:blipFill>
          <a:blip r:embed="rId3">
            <a:alphaModFix/>
          </a:blip>
          <a:stretch>
            <a:fillRect/>
          </a:stretch>
        </p:blipFill>
        <p:spPr>
          <a:xfrm>
            <a:off x="0" y="0"/>
            <a:ext cx="9469164" cy="5143500"/>
          </a:xfrm>
          <a:prstGeom prst="rect">
            <a:avLst/>
          </a:prstGeom>
          <a:noFill/>
          <a:ln>
            <a:noFill/>
          </a:ln>
        </p:spPr>
      </p:pic>
      <p:sp>
        <p:nvSpPr>
          <p:cNvPr id="4" name="CaixaDeTexto 3">
            <a:extLst>
              <a:ext uri="{FF2B5EF4-FFF2-40B4-BE49-F238E27FC236}">
                <a16:creationId xmlns:a16="http://schemas.microsoft.com/office/drawing/2014/main" id="{4F973588-2BE6-8F92-55C6-C536FBB39CAB}"/>
              </a:ext>
            </a:extLst>
          </p:cNvPr>
          <p:cNvSpPr txBox="1"/>
          <p:nvPr/>
        </p:nvSpPr>
        <p:spPr>
          <a:xfrm>
            <a:off x="2889504" y="4457485"/>
            <a:ext cx="3974592" cy="307777"/>
          </a:xfrm>
          <a:prstGeom prst="rect">
            <a:avLst/>
          </a:prstGeom>
          <a:noFill/>
        </p:spPr>
        <p:txBody>
          <a:bodyPr wrap="square">
            <a:spAutoFit/>
          </a:bodyPr>
          <a:lstStyle/>
          <a:p>
            <a:pPr lvl="0"/>
            <a:r>
              <a:rPr lang="pt-BR" b="1" dirty="0">
                <a:solidFill>
                  <a:srgbClr val="FF6C00"/>
                </a:solidFill>
                <a:latin typeface="Montserrat"/>
                <a:ea typeface="Montserrat"/>
                <a:cs typeface="Montserrat"/>
                <a:sym typeface="Montserrat"/>
              </a:rPr>
              <a:t>Integração de Diários de Bordo Digital</a:t>
            </a:r>
          </a:p>
        </p:txBody>
      </p:sp>
      <p:sp>
        <p:nvSpPr>
          <p:cNvPr id="6" name="CaixaDeTexto 5">
            <a:extLst>
              <a:ext uri="{FF2B5EF4-FFF2-40B4-BE49-F238E27FC236}">
                <a16:creationId xmlns:a16="http://schemas.microsoft.com/office/drawing/2014/main" id="{FC9B7B21-95D4-92D3-F592-973785ECCC86}"/>
              </a:ext>
            </a:extLst>
          </p:cNvPr>
          <p:cNvSpPr txBox="1"/>
          <p:nvPr/>
        </p:nvSpPr>
        <p:spPr>
          <a:xfrm>
            <a:off x="57912" y="83856"/>
            <a:ext cx="7342632" cy="369332"/>
          </a:xfrm>
          <a:prstGeom prst="rect">
            <a:avLst/>
          </a:prstGeom>
          <a:noFill/>
        </p:spPr>
        <p:txBody>
          <a:bodyPr wrap="square">
            <a:spAutoFit/>
          </a:bodyPr>
          <a:lstStyle/>
          <a:p>
            <a:r>
              <a:rPr lang="en-US" sz="1800" b="1" dirty="0">
                <a:solidFill>
                  <a:srgbClr val="365F91"/>
                </a:solidFill>
                <a:latin typeface="Calibri" panose="020F0502020204030204" pitchFamily="34" charset="0"/>
                <a:ea typeface="MS Gothic" panose="020B0609070205080204" pitchFamily="49" charset="-128"/>
                <a:cs typeface="Times New Roman" panose="02020603050405020304" pitchFamily="18" charset="0"/>
              </a:rPr>
              <a:t>1️⃣</a:t>
            </a:r>
            <a:r>
              <a:rPr lang="pt-BR" sz="1800" b="1" dirty="0"/>
              <a:t> </a:t>
            </a:r>
            <a:r>
              <a:rPr lang="pt-BR" sz="1800" b="1" dirty="0">
                <a:solidFill>
                  <a:srgbClr val="365F91"/>
                </a:solidFill>
                <a:ea typeface="MS Gothic" panose="020B0609070205080204" pitchFamily="49" charset="-128"/>
                <a:cs typeface="Times New Roman" panose="02020603050405020304" pitchFamily="18" charset="0"/>
              </a:rPr>
              <a:t>Campos obrigatórios, rastreamento e automação</a:t>
            </a:r>
          </a:p>
        </p:txBody>
      </p:sp>
      <p:sp>
        <p:nvSpPr>
          <p:cNvPr id="2" name="CaixaDeTexto 1">
            <a:extLst>
              <a:ext uri="{FF2B5EF4-FFF2-40B4-BE49-F238E27FC236}">
                <a16:creationId xmlns:a16="http://schemas.microsoft.com/office/drawing/2014/main" id="{F3BFB324-3F76-F11A-96E3-08E87972B307}"/>
              </a:ext>
            </a:extLst>
          </p:cNvPr>
          <p:cNvSpPr txBox="1"/>
          <p:nvPr/>
        </p:nvSpPr>
        <p:spPr>
          <a:xfrm>
            <a:off x="76200" y="3097621"/>
            <a:ext cx="8421624" cy="969304"/>
          </a:xfrm>
          <a:prstGeom prst="rect">
            <a:avLst/>
          </a:prstGeom>
          <a:noFill/>
        </p:spPr>
        <p:txBody>
          <a:bodyPr wrap="square">
            <a:spAutoFit/>
          </a:bodyPr>
          <a:lstStyle/>
          <a:p>
            <a:pPr>
              <a:lnSpc>
                <a:spcPct val="115000"/>
              </a:lnSpc>
              <a:spcAft>
                <a:spcPts val="800"/>
              </a:spcAft>
              <a:buNone/>
            </a:pPr>
            <a:r>
              <a:rPr lang="pt-BR" sz="1700" b="1" dirty="0">
                <a:latin typeface="+mj-lt"/>
              </a:rPr>
              <a:t>📘</a:t>
            </a:r>
            <a:r>
              <a:rPr lang="pt-BR" sz="1700" b="1" kern="100" dirty="0">
                <a:latin typeface="+mj-lt"/>
                <a:ea typeface="Aptos" panose="020B0004020202020204" pitchFamily="34" charset="0"/>
                <a:cs typeface="Times New Roman" panose="02020603050405020304" pitchFamily="18" charset="0"/>
              </a:rPr>
              <a:t>Nota: </a:t>
            </a:r>
            <a:r>
              <a:rPr lang="pt-BR" sz="1700" b="1" kern="100" dirty="0">
                <a:effectLst/>
                <a:latin typeface="+mj-lt"/>
                <a:ea typeface="Aptos" panose="020B0004020202020204" pitchFamily="34" charset="0"/>
                <a:cs typeface="Times New Roman" panose="02020603050405020304" pitchFamily="18" charset="0"/>
              </a:rPr>
              <a:t>O sistema pode aplicar rastreabilidade automática, impedindo que registros sejam salvos sem os campos essenciais preenchidos. Isso reduz falhas humanas e assegura padronização.</a:t>
            </a:r>
          </a:p>
        </p:txBody>
      </p:sp>
      <p:sp>
        <p:nvSpPr>
          <p:cNvPr id="5" name="CaixaDeTexto 4">
            <a:extLst>
              <a:ext uri="{FF2B5EF4-FFF2-40B4-BE49-F238E27FC236}">
                <a16:creationId xmlns:a16="http://schemas.microsoft.com/office/drawing/2014/main" id="{21DC0018-60D6-3C73-0335-F6397D863D0D}"/>
              </a:ext>
            </a:extLst>
          </p:cNvPr>
          <p:cNvSpPr txBox="1"/>
          <p:nvPr/>
        </p:nvSpPr>
        <p:spPr>
          <a:xfrm>
            <a:off x="70104" y="559798"/>
            <a:ext cx="7854696" cy="2322815"/>
          </a:xfrm>
          <a:prstGeom prst="rect">
            <a:avLst/>
          </a:prstGeom>
          <a:noFill/>
        </p:spPr>
        <p:txBody>
          <a:bodyPr wrap="square">
            <a:spAutoFit/>
          </a:bodyPr>
          <a:lstStyle/>
          <a:p>
            <a:r>
              <a:rPr lang="pt-BR" sz="1800" b="1" dirty="0">
                <a:latin typeface="+mj-lt"/>
              </a:rPr>
              <a:t>✅ </a:t>
            </a:r>
            <a:r>
              <a:rPr lang="pt-BR" sz="1800" b="1" dirty="0">
                <a:solidFill>
                  <a:srgbClr val="4F81BD"/>
                </a:solidFill>
                <a:latin typeface="+mj-lt"/>
                <a:ea typeface="MS Gothic" panose="020B0609070205080204" pitchFamily="49" charset="-128"/>
                <a:cs typeface="Times New Roman" panose="02020603050405020304" pitchFamily="18" charset="0"/>
              </a:rPr>
              <a:t>Boas práticas:</a:t>
            </a:r>
          </a:p>
          <a:p>
            <a:pPr marL="285750" indent="-285750">
              <a:buFont typeface="Wingdings" panose="05000000000000000000" pitchFamily="2" charset="2"/>
              <a:buChar char="ü"/>
            </a:pPr>
            <a:r>
              <a:rPr lang="pt-BR" sz="1800" b="1" dirty="0"/>
              <a:t>Bloqueio de submissão com campos críticos vazios;</a:t>
            </a:r>
          </a:p>
          <a:p>
            <a:pPr marL="285750" indent="-285750">
              <a:buFont typeface="Wingdings" panose="05000000000000000000" pitchFamily="2" charset="2"/>
              <a:buChar char="ü"/>
            </a:pPr>
            <a:r>
              <a:rPr lang="pt-BR" sz="1800" b="1" kern="100" dirty="0">
                <a:ea typeface="Aptos" panose="020B0004020202020204" pitchFamily="34" charset="0"/>
                <a:cs typeface="Times New Roman" panose="02020603050405020304" pitchFamily="18" charset="0"/>
              </a:rPr>
              <a:t>Configurar o sistema com campos bloqueados (ex.: não permitir envio sem quilometragem inicial);</a:t>
            </a:r>
            <a:endParaRPr lang="pt-BR" sz="1800" b="1" dirty="0"/>
          </a:p>
          <a:p>
            <a:pPr marL="285750" indent="-285750">
              <a:buFont typeface="Wingdings" panose="05000000000000000000" pitchFamily="2" charset="2"/>
              <a:buChar char="ü"/>
            </a:pPr>
            <a:r>
              <a:rPr lang="pt-BR" sz="1800" b="1" dirty="0"/>
              <a:t>Regras de coerência (km crescente; litros compatíveis com o tanque; limite de abastecimento por dia);</a:t>
            </a:r>
          </a:p>
          <a:p>
            <a:pPr marL="285750" indent="-285750">
              <a:buFont typeface="Wingdings" panose="05000000000000000000" pitchFamily="2" charset="2"/>
              <a:buChar char="ü"/>
            </a:pPr>
            <a:r>
              <a:rPr lang="pt-BR" sz="1800" b="1" dirty="0"/>
              <a:t>Logs de usuário/tempo e versão do registro;</a:t>
            </a:r>
            <a:endParaRPr lang="pt-BR" sz="1800" b="1" dirty="0">
              <a:solidFill>
                <a:srgbClr val="4F81BD"/>
              </a:solidFill>
              <a:latin typeface="+mj-lt"/>
              <a:ea typeface="MS Gothic" panose="020B0609070205080204" pitchFamily="49" charset="-128"/>
              <a:cs typeface="Times New Roman" panose="02020603050405020304" pitchFamily="18" charset="0"/>
            </a:endParaRPr>
          </a:p>
          <a:p>
            <a:pPr marL="285750" indent="-285750">
              <a:lnSpc>
                <a:spcPct val="115000"/>
              </a:lnSpc>
              <a:spcAft>
                <a:spcPts val="800"/>
              </a:spcAft>
              <a:buFont typeface="Wingdings" panose="05000000000000000000" pitchFamily="2" charset="2"/>
              <a:buChar char="ü"/>
            </a:pPr>
            <a:r>
              <a:rPr lang="pt-BR" sz="1800" b="1" kern="100" dirty="0">
                <a:effectLst/>
                <a:latin typeface="+mj-lt"/>
                <a:ea typeface="Aptos" panose="020B0004020202020204" pitchFamily="34" charset="0"/>
                <a:cs typeface="Times New Roman" panose="02020603050405020304" pitchFamily="18" charset="0"/>
              </a:rPr>
              <a:t>Criar alertas automáticos para gestores sempre que houver falhas;</a:t>
            </a:r>
          </a:p>
        </p:txBody>
      </p:sp>
    </p:spTree>
    <p:extLst>
      <p:ext uri="{BB962C8B-B14F-4D97-AF65-F5344CB8AC3E}">
        <p14:creationId xmlns:p14="http://schemas.microsoft.com/office/powerpoint/2010/main" val="176026307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7536</TotalTime>
  <Words>6685</Words>
  <Application>Microsoft Office PowerPoint</Application>
  <PresentationFormat>Apresentação na tela (16:9)</PresentationFormat>
  <Paragraphs>579</Paragraphs>
  <Slides>69</Slides>
  <Notes>69</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69</vt:i4>
      </vt:variant>
    </vt:vector>
  </HeadingPairs>
  <TitlesOfParts>
    <vt:vector size="79" baseType="lpstr">
      <vt:lpstr>Montserrat</vt:lpstr>
      <vt:lpstr>Aptos</vt:lpstr>
      <vt:lpstr>Rawline regular </vt:lpstr>
      <vt:lpstr>Wingdings</vt:lpstr>
      <vt:lpstr>Rawline-Regular</vt:lpstr>
      <vt:lpstr>Courier New</vt:lpstr>
      <vt:lpstr>Arial</vt:lpstr>
      <vt:lpstr>MS Gothic</vt:lpstr>
      <vt:lpstr>Calibri</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Jorge</dc:creator>
  <cp:lastModifiedBy>JORGE SOUZA</cp:lastModifiedBy>
  <cp:revision>30</cp:revision>
  <dcterms:modified xsi:type="dcterms:W3CDTF">2025-10-05T23:16:48Z</dcterms:modified>
</cp:coreProperties>
</file>